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6" r:id="rId2"/>
    <p:sldId id="259" r:id="rId3"/>
    <p:sldId id="258" r:id="rId4"/>
    <p:sldId id="289" r:id="rId5"/>
    <p:sldId id="288" r:id="rId6"/>
    <p:sldId id="347" r:id="rId7"/>
    <p:sldId id="348" r:id="rId8"/>
    <p:sldId id="337" r:id="rId9"/>
    <p:sldId id="261" r:id="rId10"/>
    <p:sldId id="338" r:id="rId11"/>
    <p:sldId id="330" r:id="rId12"/>
    <p:sldId id="340" r:id="rId13"/>
    <p:sldId id="296" r:id="rId14"/>
    <p:sldId id="297" r:id="rId15"/>
    <p:sldId id="305" r:id="rId16"/>
    <p:sldId id="294" r:id="rId17"/>
    <p:sldId id="295" r:id="rId18"/>
    <p:sldId id="304" r:id="rId19"/>
    <p:sldId id="332" r:id="rId20"/>
    <p:sldId id="341" r:id="rId21"/>
    <p:sldId id="311" r:id="rId22"/>
    <p:sldId id="322" r:id="rId23"/>
    <p:sldId id="327" r:id="rId24"/>
    <p:sldId id="321" r:id="rId25"/>
    <p:sldId id="325" r:id="rId26"/>
    <p:sldId id="331" r:id="rId27"/>
    <p:sldId id="346" r:id="rId28"/>
    <p:sldId id="306" r:id="rId29"/>
    <p:sldId id="307" r:id="rId30"/>
    <p:sldId id="308" r:id="rId31"/>
    <p:sldId id="309" r:id="rId32"/>
    <p:sldId id="310" r:id="rId33"/>
    <p:sldId id="293" r:id="rId34"/>
    <p:sldId id="342" r:id="rId35"/>
    <p:sldId id="343" r:id="rId36"/>
    <p:sldId id="287" r:id="rId37"/>
    <p:sldId id="299" r:id="rId38"/>
    <p:sldId id="336" r:id="rId39"/>
    <p:sldId id="303" r:id="rId40"/>
    <p:sldId id="302" r:id="rId41"/>
    <p:sldId id="301" r:id="rId42"/>
    <p:sldId id="262" r:id="rId43"/>
    <p:sldId id="292" r:id="rId44"/>
    <p:sldId id="335" r:id="rId45"/>
    <p:sldId id="344" r:id="rId46"/>
    <p:sldId id="275" r:id="rId47"/>
    <p:sldId id="339" r:id="rId48"/>
    <p:sldId id="345" r:id="rId4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52"/>
    <p:restoredTop sz="91611"/>
  </p:normalViewPr>
  <p:slideViewPr>
    <p:cSldViewPr snapToGrid="0" snapToObjects="1">
      <p:cViewPr varScale="1">
        <p:scale>
          <a:sx n="93" d="100"/>
          <a:sy n="93" d="100"/>
        </p:scale>
        <p:origin x="29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97C601-A39F-4C4A-B29C-BBD6EC1746D9}" type="datetimeFigureOut">
              <a:rPr lang="nl-NL" smtClean="0"/>
              <a:t>28-11-2023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4067F-FDE1-5B48-A72D-4C3D2B1BCB22}" type="slidenum">
              <a:rPr lang="nl-NL" smtClean="0"/>
              <a:t>‹nr.›</a:t>
            </a:fld>
            <a:endParaRPr lang="nl-NL"/>
          </a:p>
        </p:txBody>
      </p:sp>
    </p:spTree>
    <p:extLst>
      <p:ext uri="{BB962C8B-B14F-4D97-AF65-F5344CB8AC3E}">
        <p14:creationId xmlns:p14="http://schemas.microsoft.com/office/powerpoint/2010/main" val="2433837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844067F-FDE1-5B48-A72D-4C3D2B1BCB22}" type="slidenum">
              <a:rPr lang="nl-NL" smtClean="0"/>
              <a:t>1</a:t>
            </a:fld>
            <a:endParaRPr lang="nl-NL"/>
          </a:p>
        </p:txBody>
      </p:sp>
    </p:spTree>
    <p:extLst>
      <p:ext uri="{BB962C8B-B14F-4D97-AF65-F5344CB8AC3E}">
        <p14:creationId xmlns:p14="http://schemas.microsoft.com/office/powerpoint/2010/main" val="414515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844067F-FDE1-5B48-A72D-4C3D2B1BCB22}" type="slidenum">
              <a:rPr lang="nl-NL" smtClean="0"/>
              <a:t>4</a:t>
            </a:fld>
            <a:endParaRPr lang="nl-NL"/>
          </a:p>
        </p:txBody>
      </p:sp>
    </p:spTree>
    <p:extLst>
      <p:ext uri="{BB962C8B-B14F-4D97-AF65-F5344CB8AC3E}">
        <p14:creationId xmlns:p14="http://schemas.microsoft.com/office/powerpoint/2010/main" val="305036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844067F-FDE1-5B48-A72D-4C3D2B1BCB22}" type="slidenum">
              <a:rPr lang="nl-NL" smtClean="0"/>
              <a:t>12</a:t>
            </a:fld>
            <a:endParaRPr lang="nl-NL"/>
          </a:p>
        </p:txBody>
      </p:sp>
    </p:spTree>
    <p:extLst>
      <p:ext uri="{BB962C8B-B14F-4D97-AF65-F5344CB8AC3E}">
        <p14:creationId xmlns:p14="http://schemas.microsoft.com/office/powerpoint/2010/main" val="289188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844067F-FDE1-5B48-A72D-4C3D2B1BCB22}" type="slidenum">
              <a:rPr lang="nl-NL" smtClean="0"/>
              <a:t>16</a:t>
            </a:fld>
            <a:endParaRPr lang="nl-NL"/>
          </a:p>
        </p:txBody>
      </p:sp>
    </p:spTree>
    <p:extLst>
      <p:ext uri="{BB962C8B-B14F-4D97-AF65-F5344CB8AC3E}">
        <p14:creationId xmlns:p14="http://schemas.microsoft.com/office/powerpoint/2010/main" val="214348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844067F-FDE1-5B48-A72D-4C3D2B1BCB22}" type="slidenum">
              <a:rPr lang="nl-NL" smtClean="0"/>
              <a:t>36</a:t>
            </a:fld>
            <a:endParaRPr lang="nl-NL"/>
          </a:p>
        </p:txBody>
      </p:sp>
    </p:spTree>
    <p:extLst>
      <p:ext uri="{BB962C8B-B14F-4D97-AF65-F5344CB8AC3E}">
        <p14:creationId xmlns:p14="http://schemas.microsoft.com/office/powerpoint/2010/main" val="125444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844067F-FDE1-5B48-A72D-4C3D2B1BCB22}" type="slidenum">
              <a:rPr lang="nl-NL" smtClean="0"/>
              <a:t>38</a:t>
            </a:fld>
            <a:endParaRPr lang="nl-NL"/>
          </a:p>
        </p:txBody>
      </p:sp>
    </p:spTree>
    <p:extLst>
      <p:ext uri="{BB962C8B-B14F-4D97-AF65-F5344CB8AC3E}">
        <p14:creationId xmlns:p14="http://schemas.microsoft.com/office/powerpoint/2010/main" val="2489960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844067F-FDE1-5B48-A72D-4C3D2B1BCB22}" type="slidenum">
              <a:rPr lang="nl-NL" smtClean="0"/>
              <a:t>47</a:t>
            </a:fld>
            <a:endParaRPr lang="nl-NL"/>
          </a:p>
        </p:txBody>
      </p:sp>
    </p:spTree>
    <p:extLst>
      <p:ext uri="{BB962C8B-B14F-4D97-AF65-F5344CB8AC3E}">
        <p14:creationId xmlns:p14="http://schemas.microsoft.com/office/powerpoint/2010/main" val="426041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844067F-FDE1-5B48-A72D-4C3D2B1BCB22}" type="slidenum">
              <a:rPr lang="nl-NL" smtClean="0"/>
              <a:t>48</a:t>
            </a:fld>
            <a:endParaRPr lang="nl-NL"/>
          </a:p>
        </p:txBody>
      </p:sp>
    </p:spTree>
    <p:extLst>
      <p:ext uri="{BB962C8B-B14F-4D97-AF65-F5344CB8AC3E}">
        <p14:creationId xmlns:p14="http://schemas.microsoft.com/office/powerpoint/2010/main" val="664552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D46C2-51FF-144E-A99B-8BE1B37A8FA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B043EBB-E137-5647-9771-6B05FA4331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0B6DE25-E658-FA4A-921E-600FB502A733}"/>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5" name="Tijdelijke aanduiding voor voettekst 4">
            <a:extLst>
              <a:ext uri="{FF2B5EF4-FFF2-40B4-BE49-F238E27FC236}">
                <a16:creationId xmlns:a16="http://schemas.microsoft.com/office/drawing/2014/main" id="{72291612-F1EC-3040-A7B9-93E8953434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41509E1-3135-F147-8073-77A2FC19E6A8}"/>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392688355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B6E21-099A-EF4D-8E88-430A0731861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3309B1E-92A4-1C4A-9871-8AF3585643EA}"/>
              </a:ext>
            </a:extLst>
          </p:cNvPr>
          <p:cNvSpPr>
            <a:spLocks noGrp="1"/>
          </p:cNvSpPr>
          <p:nvPr>
            <p:ph type="body" orient="vert" idx="1"/>
          </p:nvPr>
        </p:nvSpPr>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52B235FE-12E6-7349-81F9-F8D2A80EB8C8}"/>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5" name="Tijdelijke aanduiding voor voettekst 4">
            <a:extLst>
              <a:ext uri="{FF2B5EF4-FFF2-40B4-BE49-F238E27FC236}">
                <a16:creationId xmlns:a16="http://schemas.microsoft.com/office/drawing/2014/main" id="{5B49E464-513E-EA44-A112-25A3B8A7D9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8102995-533B-C04A-81E3-3DCF3197A0C9}"/>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157368862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A02637B8-D93C-5D4A-9526-011E786CA2D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09882F2-FB75-8848-8E61-B1E646CD1F61}"/>
              </a:ext>
            </a:extLst>
          </p:cNvPr>
          <p:cNvSpPr>
            <a:spLocks noGrp="1"/>
          </p:cNvSpPr>
          <p:nvPr>
            <p:ph type="body" orient="vert" idx="1"/>
          </p:nvPr>
        </p:nvSpPr>
        <p:spPr>
          <a:xfrm>
            <a:off x="838200" y="365125"/>
            <a:ext cx="7734300" cy="5811838"/>
          </a:xfrm>
        </p:spPr>
        <p:txBody>
          <a:bodyPr vert="eaVert"/>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9281F6F5-A15B-5948-9308-CFFF894DF039}"/>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5" name="Tijdelijke aanduiding voor voettekst 4">
            <a:extLst>
              <a:ext uri="{FF2B5EF4-FFF2-40B4-BE49-F238E27FC236}">
                <a16:creationId xmlns:a16="http://schemas.microsoft.com/office/drawing/2014/main" id="{ECBC355F-BE83-2844-A9E1-3EF239FC4E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A3B0083-045D-F04D-A262-1828F0622187}"/>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393585178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DEE85-25AA-3E4E-9766-7714ABB75EC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6E354AC-5454-D94F-9AE9-A763F979D342}"/>
              </a:ext>
            </a:extLst>
          </p:cNvPr>
          <p:cNvSpPr>
            <a:spLocks noGrp="1"/>
          </p:cNvSpPr>
          <p:nvPr>
            <p:ph idx="1"/>
          </p:nvPr>
        </p:nvSpPr>
        <p:spPr/>
        <p:txBody>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17B5BA33-DB8A-144E-BDDB-6617EB4E88E9}"/>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5" name="Tijdelijke aanduiding voor voettekst 4">
            <a:extLst>
              <a:ext uri="{FF2B5EF4-FFF2-40B4-BE49-F238E27FC236}">
                <a16:creationId xmlns:a16="http://schemas.microsoft.com/office/drawing/2014/main" id="{2C2B1F1D-1348-F745-A878-36DE0C9C8C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52DBB0-CA54-A14E-B268-9ACC7F034085}"/>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319029711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343D5E-AABD-B343-8FD1-BD91293DF8F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B4BA1A6-40C6-DC44-A946-A9130694E4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F2D95624-33E1-114C-A5E8-ECB95A5B9CD6}"/>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5" name="Tijdelijke aanduiding voor voettekst 4">
            <a:extLst>
              <a:ext uri="{FF2B5EF4-FFF2-40B4-BE49-F238E27FC236}">
                <a16:creationId xmlns:a16="http://schemas.microsoft.com/office/drawing/2014/main" id="{DD9DBDEE-8B95-784A-877B-32B309C816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B703D88-0D1D-FE43-A69B-DFA9000A9811}"/>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392904035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0B6E67-408B-664F-83CB-7F843018B16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7CE8713-7BB4-2D4C-BE94-396D96483385}"/>
              </a:ext>
            </a:extLst>
          </p:cNvPr>
          <p:cNvSpPr>
            <a:spLocks noGrp="1"/>
          </p:cNvSpPr>
          <p:nvPr>
            <p:ph sz="half" idx="1"/>
          </p:nvPr>
        </p:nvSpPr>
        <p:spPr>
          <a:xfrm>
            <a:off x="838200" y="1825625"/>
            <a:ext cx="5181600" cy="4351338"/>
          </a:xfrm>
        </p:spPr>
        <p:txBody>
          <a:body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BC8D0828-A8CE-6649-A631-36E05D58D2E8}"/>
              </a:ext>
            </a:extLst>
          </p:cNvPr>
          <p:cNvSpPr>
            <a:spLocks noGrp="1"/>
          </p:cNvSpPr>
          <p:nvPr>
            <p:ph sz="half" idx="2"/>
          </p:nvPr>
        </p:nvSpPr>
        <p:spPr>
          <a:xfrm>
            <a:off x="6172200" y="1825625"/>
            <a:ext cx="5181600" cy="4351338"/>
          </a:xfrm>
        </p:spPr>
        <p:txBody>
          <a:body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1F63B777-D0E3-6147-8916-41ACFC42F640}"/>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6" name="Tijdelijke aanduiding voor voettekst 5">
            <a:extLst>
              <a:ext uri="{FF2B5EF4-FFF2-40B4-BE49-F238E27FC236}">
                <a16:creationId xmlns:a16="http://schemas.microsoft.com/office/drawing/2014/main" id="{5578B9E7-FE93-A54F-AC9B-D24296F714C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DBBD18-F55F-2746-98D6-D8EC446173FC}"/>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273925782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35C86-9D0B-5E4F-BA7B-6EF22C18C85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D50E83E-DCC9-014E-96FA-0303A03941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4" name="Tijdelijke aanduiding voor inhoud 3">
            <a:extLst>
              <a:ext uri="{FF2B5EF4-FFF2-40B4-BE49-F238E27FC236}">
                <a16:creationId xmlns:a16="http://schemas.microsoft.com/office/drawing/2014/main" id="{78637672-A9AE-E14F-8A6F-0C409DEDF4A8}"/>
              </a:ext>
            </a:extLst>
          </p:cNvPr>
          <p:cNvSpPr>
            <a:spLocks noGrp="1"/>
          </p:cNvSpPr>
          <p:nvPr>
            <p:ph sz="half" idx="2"/>
          </p:nvPr>
        </p:nvSpPr>
        <p:spPr>
          <a:xfrm>
            <a:off x="839788" y="2505075"/>
            <a:ext cx="5157787" cy="3684588"/>
          </a:xfrm>
        </p:spPr>
        <p:txBody>
          <a:bodyPr/>
          <a:lstStyle/>
          <a:p>
            <a:r>
              <a:rPr lang="nl-NL"/>
              <a:t>Tekststijl van het model bewerken
Tweede niveau
Derde niveau
Vierde niveau
Vijfde niveau</a:t>
            </a:r>
          </a:p>
        </p:txBody>
      </p:sp>
      <p:sp>
        <p:nvSpPr>
          <p:cNvPr id="5" name="Tijdelijke aanduiding voor tekst 4">
            <a:extLst>
              <a:ext uri="{FF2B5EF4-FFF2-40B4-BE49-F238E27FC236}">
                <a16:creationId xmlns:a16="http://schemas.microsoft.com/office/drawing/2014/main" id="{B145CFF3-1527-B44C-8049-8DAA2B2C1C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nl-NL"/>
              <a:t>Tekststijl van het model bewerken
Tweede niveau
Derde niveau
Vierde niveau
Vijfde niveau</a:t>
            </a:r>
          </a:p>
        </p:txBody>
      </p:sp>
      <p:sp>
        <p:nvSpPr>
          <p:cNvPr id="6" name="Tijdelijke aanduiding voor inhoud 5">
            <a:extLst>
              <a:ext uri="{FF2B5EF4-FFF2-40B4-BE49-F238E27FC236}">
                <a16:creationId xmlns:a16="http://schemas.microsoft.com/office/drawing/2014/main" id="{23C8E84C-03B4-D244-B4A2-3455943284DC}"/>
              </a:ext>
            </a:extLst>
          </p:cNvPr>
          <p:cNvSpPr>
            <a:spLocks noGrp="1"/>
          </p:cNvSpPr>
          <p:nvPr>
            <p:ph sz="quarter" idx="4"/>
          </p:nvPr>
        </p:nvSpPr>
        <p:spPr>
          <a:xfrm>
            <a:off x="6172200" y="2505075"/>
            <a:ext cx="5183188" cy="3684588"/>
          </a:xfrm>
        </p:spPr>
        <p:txBody>
          <a:bodyPr/>
          <a:lstStyle/>
          <a:p>
            <a:r>
              <a:rPr lang="nl-NL"/>
              <a:t>Tekststijl van het model bewerken
Tweede niveau
Derde niveau
Vierde niveau
Vijfde niveau</a:t>
            </a:r>
          </a:p>
        </p:txBody>
      </p:sp>
      <p:sp>
        <p:nvSpPr>
          <p:cNvPr id="7" name="Tijdelijke aanduiding voor datum 6">
            <a:extLst>
              <a:ext uri="{FF2B5EF4-FFF2-40B4-BE49-F238E27FC236}">
                <a16:creationId xmlns:a16="http://schemas.microsoft.com/office/drawing/2014/main" id="{42AA8BA7-8E01-7E46-B795-70F14362A678}"/>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8" name="Tijdelijke aanduiding voor voettekst 7">
            <a:extLst>
              <a:ext uri="{FF2B5EF4-FFF2-40B4-BE49-F238E27FC236}">
                <a16:creationId xmlns:a16="http://schemas.microsoft.com/office/drawing/2014/main" id="{702F9EAC-8C8E-454C-8933-0C3522D3F4F1}"/>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39A3136-6924-BF41-B4A5-60255AFB32FE}"/>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376532061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0D70A-B4B9-5742-82DB-D95D9C5CA21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4FCCC0A-6073-BC4B-80D0-F634C70BE70D}"/>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4" name="Tijdelijke aanduiding voor voettekst 3">
            <a:extLst>
              <a:ext uri="{FF2B5EF4-FFF2-40B4-BE49-F238E27FC236}">
                <a16:creationId xmlns:a16="http://schemas.microsoft.com/office/drawing/2014/main" id="{92906332-D8E4-5445-80D3-C2A1A3B7EA4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F9A82BF-98E4-8D42-B58D-4224F56E5FA0}"/>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132712997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FACB88A0-AAE7-DB4E-AEAE-48434112CBA0}"/>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3" name="Tijdelijke aanduiding voor voettekst 2">
            <a:extLst>
              <a:ext uri="{FF2B5EF4-FFF2-40B4-BE49-F238E27FC236}">
                <a16:creationId xmlns:a16="http://schemas.microsoft.com/office/drawing/2014/main" id="{BCAA8F55-77C0-A54B-88E2-4F36A17568B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26F8B0F-8555-3543-90D3-B1B59988667E}"/>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25036270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DEB86-06BB-DE43-8758-DCA9C7EEBEB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F7E8196-CDB6-6D46-8694-1B718CABD6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nl-NL"/>
              <a:t>Tekststijl van het model bewerken
Tweede niveau
Derde niveau
Vierde niveau
Vijfde niveau</a:t>
            </a:r>
          </a:p>
        </p:txBody>
      </p:sp>
      <p:sp>
        <p:nvSpPr>
          <p:cNvPr id="4" name="Tijdelijke aanduiding voor tekst 3">
            <a:extLst>
              <a:ext uri="{FF2B5EF4-FFF2-40B4-BE49-F238E27FC236}">
                <a16:creationId xmlns:a16="http://schemas.microsoft.com/office/drawing/2014/main" id="{120C9E33-CDE0-914C-AC40-65EA5A3014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380189DC-24F4-F840-8724-C0FBDFC49B66}"/>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6" name="Tijdelijke aanduiding voor voettekst 5">
            <a:extLst>
              <a:ext uri="{FF2B5EF4-FFF2-40B4-BE49-F238E27FC236}">
                <a16:creationId xmlns:a16="http://schemas.microsoft.com/office/drawing/2014/main" id="{0B674BDC-7E6E-8A4E-836A-82B2F39A951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6E244BD-4F3F-9D4C-92C5-E834DBFE506F}"/>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141015514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F386DC-BCA7-AE4B-914D-F8ED2CA6CB1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6B96FC7-6D5D-794C-AD07-94C7691419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0E5875C-6A09-EE43-A148-A60A6B301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nl-NL"/>
              <a:t>Tekststijl van het model bewerken
Tweede niveau
Derde niveau
Vierde niveau
Vijfde niveau</a:t>
            </a:r>
          </a:p>
        </p:txBody>
      </p:sp>
      <p:sp>
        <p:nvSpPr>
          <p:cNvPr id="5" name="Tijdelijke aanduiding voor datum 4">
            <a:extLst>
              <a:ext uri="{FF2B5EF4-FFF2-40B4-BE49-F238E27FC236}">
                <a16:creationId xmlns:a16="http://schemas.microsoft.com/office/drawing/2014/main" id="{6268453F-123D-5A4C-AC86-7944E11AC6E3}"/>
              </a:ext>
            </a:extLst>
          </p:cNvPr>
          <p:cNvSpPr>
            <a:spLocks noGrp="1"/>
          </p:cNvSpPr>
          <p:nvPr>
            <p:ph type="dt" sz="half" idx="10"/>
          </p:nvPr>
        </p:nvSpPr>
        <p:spPr/>
        <p:txBody>
          <a:bodyPr/>
          <a:lstStyle/>
          <a:p>
            <a:fld id="{413253EA-4DEC-B543-A347-0DA9CB7A740D}" type="datetimeFigureOut">
              <a:rPr lang="nl-NL" smtClean="0"/>
              <a:t>28-11-2023</a:t>
            </a:fld>
            <a:endParaRPr lang="nl-NL"/>
          </a:p>
        </p:txBody>
      </p:sp>
      <p:sp>
        <p:nvSpPr>
          <p:cNvPr id="6" name="Tijdelijke aanduiding voor voettekst 5">
            <a:extLst>
              <a:ext uri="{FF2B5EF4-FFF2-40B4-BE49-F238E27FC236}">
                <a16:creationId xmlns:a16="http://schemas.microsoft.com/office/drawing/2014/main" id="{B63F1638-7B8B-624D-B21E-48B8E7E8039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C4F18F3-2D29-5947-B4A5-7A8976F7E2E8}"/>
              </a:ext>
            </a:extLst>
          </p:cNvPr>
          <p:cNvSpPr>
            <a:spLocks noGrp="1"/>
          </p:cNvSpPr>
          <p:nvPr>
            <p:ph type="sldNum" sz="quarter" idx="12"/>
          </p:nvPr>
        </p:nvSpPr>
        <p:spPr/>
        <p:txBody>
          <a:bodyPr/>
          <a:lstStyle/>
          <a:p>
            <a:fld id="{6B5B7666-63FB-BD49-88F8-50D52E99DFA3}" type="slidenum">
              <a:rPr lang="nl-NL" smtClean="0"/>
              <a:t>‹nr.›</a:t>
            </a:fld>
            <a:endParaRPr lang="nl-NL"/>
          </a:p>
        </p:txBody>
      </p:sp>
    </p:spTree>
    <p:extLst>
      <p:ext uri="{BB962C8B-B14F-4D97-AF65-F5344CB8AC3E}">
        <p14:creationId xmlns:p14="http://schemas.microsoft.com/office/powerpoint/2010/main" val="283625901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E35BCB2-04A2-5B4B-89ED-75F3CAFB2D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69D2159-BA09-4E44-8D1B-0825D0E8D2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nl-NL"/>
              <a:t>Tekststijl van het model bewerken
Tweede niveau
Derde niveau
Vierde niveau
Vijfde niveau</a:t>
            </a:r>
          </a:p>
        </p:txBody>
      </p:sp>
      <p:sp>
        <p:nvSpPr>
          <p:cNvPr id="4" name="Tijdelijke aanduiding voor datum 3">
            <a:extLst>
              <a:ext uri="{FF2B5EF4-FFF2-40B4-BE49-F238E27FC236}">
                <a16:creationId xmlns:a16="http://schemas.microsoft.com/office/drawing/2014/main" id="{97006121-B914-674A-8C52-E1C05336F5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253EA-4DEC-B543-A347-0DA9CB7A740D}" type="datetimeFigureOut">
              <a:rPr lang="nl-NL" smtClean="0"/>
              <a:t>28-11-2023</a:t>
            </a:fld>
            <a:endParaRPr lang="nl-NL"/>
          </a:p>
        </p:txBody>
      </p:sp>
      <p:sp>
        <p:nvSpPr>
          <p:cNvPr id="5" name="Tijdelijke aanduiding voor voettekst 4">
            <a:extLst>
              <a:ext uri="{FF2B5EF4-FFF2-40B4-BE49-F238E27FC236}">
                <a16:creationId xmlns:a16="http://schemas.microsoft.com/office/drawing/2014/main" id="{9BBC22D4-A07F-954A-AEF0-B72DF4D8DC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6EF7FA2-68F8-3946-BBCF-F1EEBD148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B7666-63FB-BD49-88F8-50D52E99DFA3}" type="slidenum">
              <a:rPr lang="nl-NL" smtClean="0"/>
              <a:t>‹nr.›</a:t>
            </a:fld>
            <a:endParaRPr lang="nl-NL"/>
          </a:p>
        </p:txBody>
      </p:sp>
    </p:spTree>
    <p:extLst>
      <p:ext uri="{BB962C8B-B14F-4D97-AF65-F5344CB8AC3E}">
        <p14:creationId xmlns:p14="http://schemas.microsoft.com/office/powerpoint/2010/main" val="1648636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hemel, buitenshuis, gebouw, horizon&#10;&#10;Automatisch gegenereerde beschrijving">
            <a:extLst>
              <a:ext uri="{FF2B5EF4-FFF2-40B4-BE49-F238E27FC236}">
                <a16:creationId xmlns:a16="http://schemas.microsoft.com/office/drawing/2014/main" id="{84677878-21D2-B845-4290-0B48BC8A5952}"/>
              </a:ext>
            </a:extLst>
          </p:cNvPr>
          <p:cNvPicPr>
            <a:picLocks noChangeAspect="1"/>
          </p:cNvPicPr>
          <p:nvPr/>
        </p:nvPicPr>
        <p:blipFill rotWithShape="1">
          <a:blip r:embed="rId3"/>
          <a:srcRect l="1602" t="24987"/>
          <a:stretch/>
        </p:blipFill>
        <p:spPr>
          <a:xfrm>
            <a:off x="0" y="0"/>
            <a:ext cx="12300599" cy="5560050"/>
          </a:xfrm>
          <a:prstGeom prst="rect">
            <a:avLst/>
          </a:prstGeom>
        </p:spPr>
      </p:pic>
      <p:sp>
        <p:nvSpPr>
          <p:cNvPr id="5" name="Titel 4">
            <a:extLst>
              <a:ext uri="{FF2B5EF4-FFF2-40B4-BE49-F238E27FC236}">
                <a16:creationId xmlns:a16="http://schemas.microsoft.com/office/drawing/2014/main" id="{FF1CC00F-7747-2E73-ED56-3B3DAFA73505}"/>
              </a:ext>
            </a:extLst>
          </p:cNvPr>
          <p:cNvSpPr>
            <a:spLocks noGrp="1"/>
          </p:cNvSpPr>
          <p:nvPr>
            <p:ph type="ctrTitle"/>
          </p:nvPr>
        </p:nvSpPr>
        <p:spPr>
          <a:xfrm>
            <a:off x="263236" y="-344175"/>
            <a:ext cx="11665527" cy="2387600"/>
          </a:xfrm>
        </p:spPr>
        <p:txBody>
          <a:bodyPr/>
          <a:lstStyle/>
          <a:p>
            <a:r>
              <a:rPr lang="nl-NL" dirty="0"/>
              <a:t>Technologie- én Kunstcampus Kaai</a:t>
            </a:r>
            <a:endParaRPr lang="nl-BE" dirty="0"/>
          </a:p>
        </p:txBody>
      </p:sp>
      <p:pic>
        <p:nvPicPr>
          <p:cNvPr id="6" name="Afbeelding 5" descr="Afbeelding met tekst, Lettertype, schermopname, Graphics&#10;&#10;Automatisch gegenereerde beschrijving">
            <a:extLst>
              <a:ext uri="{FF2B5EF4-FFF2-40B4-BE49-F238E27FC236}">
                <a16:creationId xmlns:a16="http://schemas.microsoft.com/office/drawing/2014/main" id="{3CD0B1B2-3DAA-19A9-EDEC-80E0D1812FB6}"/>
              </a:ext>
            </a:extLst>
          </p:cNvPr>
          <p:cNvPicPr>
            <a:picLocks noChangeAspect="1"/>
          </p:cNvPicPr>
          <p:nvPr/>
        </p:nvPicPr>
        <p:blipFill>
          <a:blip r:embed="rId4"/>
          <a:stretch>
            <a:fillRect/>
          </a:stretch>
        </p:blipFill>
        <p:spPr>
          <a:xfrm>
            <a:off x="8779741" y="5560050"/>
            <a:ext cx="3412259" cy="1297950"/>
          </a:xfrm>
          <a:prstGeom prst="rect">
            <a:avLst/>
          </a:prstGeom>
        </p:spPr>
      </p:pic>
    </p:spTree>
    <p:extLst>
      <p:ext uri="{BB962C8B-B14F-4D97-AF65-F5344CB8AC3E}">
        <p14:creationId xmlns:p14="http://schemas.microsoft.com/office/powerpoint/2010/main" val="76103156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47DAF-E5B7-1C40-A48F-8A41474C8EA6}"/>
              </a:ext>
            </a:extLst>
          </p:cNvPr>
          <p:cNvSpPr>
            <a:spLocks noGrp="1"/>
          </p:cNvSpPr>
          <p:nvPr>
            <p:ph type="title"/>
          </p:nvPr>
        </p:nvSpPr>
        <p:spPr/>
        <p:txBody>
          <a:bodyPr/>
          <a:lstStyle/>
          <a:p>
            <a:endParaRPr lang="nl-NL"/>
          </a:p>
        </p:txBody>
      </p:sp>
      <p:sp>
        <p:nvSpPr>
          <p:cNvPr id="4" name="Tijdelijke aanduiding voor inhoud 3">
            <a:extLst>
              <a:ext uri="{FF2B5EF4-FFF2-40B4-BE49-F238E27FC236}">
                <a16:creationId xmlns:a16="http://schemas.microsoft.com/office/drawing/2014/main" id="{FDDACB3D-1EE2-FFA9-0130-D06216CE7239}"/>
              </a:ext>
            </a:extLst>
          </p:cNvPr>
          <p:cNvSpPr>
            <a:spLocks noGrp="1"/>
          </p:cNvSpPr>
          <p:nvPr>
            <p:ph idx="1"/>
          </p:nvPr>
        </p:nvSpPr>
        <p:spPr/>
        <p:txBody>
          <a:bodyPr/>
          <a:lstStyle/>
          <a:p>
            <a:endParaRPr lang="nl-BE"/>
          </a:p>
        </p:txBody>
      </p:sp>
      <p:pic>
        <p:nvPicPr>
          <p:cNvPr id="6" name="Afbeelding 5" descr="Afbeelding met hemel, gebouw, buitenshuis, boom&#10;&#10;Automatisch gegenereerde beschrijving">
            <a:extLst>
              <a:ext uri="{FF2B5EF4-FFF2-40B4-BE49-F238E27FC236}">
                <a16:creationId xmlns:a16="http://schemas.microsoft.com/office/drawing/2014/main" id="{65B0F117-FEE2-1779-A5BF-97FFA5465292}"/>
              </a:ext>
            </a:extLst>
          </p:cNvPr>
          <p:cNvPicPr>
            <a:picLocks noChangeAspect="1"/>
          </p:cNvPicPr>
          <p:nvPr/>
        </p:nvPicPr>
        <p:blipFill>
          <a:blip r:embed="rId2"/>
          <a:stretch>
            <a:fillRect/>
          </a:stretch>
        </p:blipFill>
        <p:spPr>
          <a:xfrm>
            <a:off x="457199" y="43449"/>
            <a:ext cx="11291455" cy="6779420"/>
          </a:xfrm>
          <a:prstGeom prst="rect">
            <a:avLst/>
          </a:prstGeom>
        </p:spPr>
      </p:pic>
    </p:spTree>
    <p:extLst>
      <p:ext uri="{BB962C8B-B14F-4D97-AF65-F5344CB8AC3E}">
        <p14:creationId xmlns:p14="http://schemas.microsoft.com/office/powerpoint/2010/main" val="52613153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160A7-1D56-AA43-A964-40805F096C43}"/>
              </a:ext>
            </a:extLst>
          </p:cNvPr>
          <p:cNvSpPr>
            <a:spLocks noGrp="1"/>
          </p:cNvSpPr>
          <p:nvPr>
            <p:ph type="ctrTitle"/>
          </p:nvPr>
        </p:nvSpPr>
        <p:spPr/>
        <p:txBody>
          <a:bodyPr/>
          <a:lstStyle/>
          <a:p>
            <a:r>
              <a:rPr lang="nl-NL" dirty="0"/>
              <a:t>Agora</a:t>
            </a:r>
          </a:p>
        </p:txBody>
      </p:sp>
      <p:pic>
        <p:nvPicPr>
          <p:cNvPr id="4" name="Afbeelding 3" descr="Afbeelding met tekst, Lettertype, schermopname, Graphics&#10;&#10;Automatisch gegenereerde beschrijving">
            <a:extLst>
              <a:ext uri="{FF2B5EF4-FFF2-40B4-BE49-F238E27FC236}">
                <a16:creationId xmlns:a16="http://schemas.microsoft.com/office/drawing/2014/main" id="{7C0EB68A-9AAA-CD14-4CDE-A46EA5E9D55A}"/>
              </a:ext>
            </a:extLst>
          </p:cNvPr>
          <p:cNvPicPr>
            <a:picLocks noChangeAspect="1"/>
          </p:cNvPicPr>
          <p:nvPr/>
        </p:nvPicPr>
        <p:blipFill>
          <a:blip r:embed="rId2"/>
          <a:stretch>
            <a:fillRect/>
          </a:stretch>
        </p:blipFill>
        <p:spPr>
          <a:xfrm>
            <a:off x="8779741" y="5560050"/>
            <a:ext cx="3412259" cy="1297950"/>
          </a:xfrm>
          <a:prstGeom prst="rect">
            <a:avLst/>
          </a:prstGeom>
        </p:spPr>
      </p:pic>
    </p:spTree>
    <p:extLst>
      <p:ext uri="{BB962C8B-B14F-4D97-AF65-F5344CB8AC3E}">
        <p14:creationId xmlns:p14="http://schemas.microsoft.com/office/powerpoint/2010/main" val="61531392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47DAF-E5B7-1C40-A48F-8A41474C8EA6}"/>
              </a:ext>
            </a:extLst>
          </p:cNvPr>
          <p:cNvSpPr>
            <a:spLocks noGrp="1"/>
          </p:cNvSpPr>
          <p:nvPr>
            <p:ph type="title"/>
          </p:nvPr>
        </p:nvSpPr>
        <p:spPr/>
        <p:txBody>
          <a:bodyPr/>
          <a:lstStyle/>
          <a:p>
            <a:endParaRPr lang="nl-NL"/>
          </a:p>
        </p:txBody>
      </p:sp>
      <p:sp>
        <p:nvSpPr>
          <p:cNvPr id="4" name="Tijdelijke aanduiding voor inhoud 3">
            <a:extLst>
              <a:ext uri="{FF2B5EF4-FFF2-40B4-BE49-F238E27FC236}">
                <a16:creationId xmlns:a16="http://schemas.microsoft.com/office/drawing/2014/main" id="{6308A0E7-609B-1FAC-3D49-50AA9C84C5C0}"/>
              </a:ext>
            </a:extLst>
          </p:cNvPr>
          <p:cNvSpPr>
            <a:spLocks noGrp="1"/>
          </p:cNvSpPr>
          <p:nvPr>
            <p:ph idx="1"/>
          </p:nvPr>
        </p:nvSpPr>
        <p:spPr/>
        <p:txBody>
          <a:bodyPr/>
          <a:lstStyle/>
          <a:p>
            <a:endParaRPr lang="nl-BE"/>
          </a:p>
        </p:txBody>
      </p:sp>
      <p:pic>
        <p:nvPicPr>
          <p:cNvPr id="6" name="Afbeelding 5" descr="Afbeelding met Plan, diagram, schematisch, Technische tekening&#10;&#10;Automatisch gegenereerde beschrijving">
            <a:extLst>
              <a:ext uri="{FF2B5EF4-FFF2-40B4-BE49-F238E27FC236}">
                <a16:creationId xmlns:a16="http://schemas.microsoft.com/office/drawing/2014/main" id="{14B1D0A8-D7B2-B521-2DDC-D55B30E37C25}"/>
              </a:ext>
            </a:extLst>
          </p:cNvPr>
          <p:cNvPicPr>
            <a:picLocks noChangeAspect="1"/>
          </p:cNvPicPr>
          <p:nvPr/>
        </p:nvPicPr>
        <p:blipFill rotWithShape="1">
          <a:blip r:embed="rId3"/>
          <a:srcRect r="26903" b="20378"/>
          <a:stretch/>
        </p:blipFill>
        <p:spPr>
          <a:xfrm rot="10800000">
            <a:off x="556780" y="21426"/>
            <a:ext cx="11078439" cy="6836574"/>
          </a:xfrm>
          <a:prstGeom prst="rect">
            <a:avLst/>
          </a:prstGeom>
        </p:spPr>
      </p:pic>
    </p:spTree>
    <p:extLst>
      <p:ext uri="{BB962C8B-B14F-4D97-AF65-F5344CB8AC3E}">
        <p14:creationId xmlns:p14="http://schemas.microsoft.com/office/powerpoint/2010/main" val="180167585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5860AFD-2AF2-7C4C-B54F-1B8EEB74F929}"/>
              </a:ext>
            </a:extLst>
          </p:cNvPr>
          <p:cNvPicPr>
            <a:picLocks noChangeAspect="1"/>
          </p:cNvPicPr>
          <p:nvPr/>
        </p:nvPicPr>
        <p:blipFill>
          <a:blip r:embed="rId2"/>
          <a:stretch>
            <a:fillRect/>
          </a:stretch>
        </p:blipFill>
        <p:spPr>
          <a:xfrm>
            <a:off x="1097614" y="0"/>
            <a:ext cx="9996771" cy="6858000"/>
          </a:xfrm>
          <a:prstGeom prst="rect">
            <a:avLst/>
          </a:prstGeom>
        </p:spPr>
      </p:pic>
    </p:spTree>
    <p:extLst>
      <p:ext uri="{BB962C8B-B14F-4D97-AF65-F5344CB8AC3E}">
        <p14:creationId xmlns:p14="http://schemas.microsoft.com/office/powerpoint/2010/main" val="265813485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FF5921D8-8968-F44C-AC8A-9AEA1224245C}"/>
              </a:ext>
            </a:extLst>
          </p:cNvPr>
          <p:cNvPicPr>
            <a:picLocks noGrp="1" noChangeAspect="1"/>
          </p:cNvPicPr>
          <p:nvPr>
            <p:ph idx="1"/>
          </p:nvPr>
        </p:nvPicPr>
        <p:blipFill>
          <a:blip r:embed="rId2"/>
          <a:stretch>
            <a:fillRect/>
          </a:stretch>
        </p:blipFill>
        <p:spPr>
          <a:xfrm>
            <a:off x="844842" y="61170"/>
            <a:ext cx="9908502" cy="6796830"/>
          </a:xfrm>
        </p:spPr>
      </p:pic>
    </p:spTree>
    <p:extLst>
      <p:ext uri="{BB962C8B-B14F-4D97-AF65-F5344CB8AC3E}">
        <p14:creationId xmlns:p14="http://schemas.microsoft.com/office/powerpoint/2010/main" val="333862935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DFA343F5-DF68-B347-A82F-CF7ECE88B5FE}"/>
              </a:ext>
            </a:extLst>
          </p:cNvPr>
          <p:cNvPicPr>
            <a:picLocks noGrp="1" noChangeAspect="1"/>
          </p:cNvPicPr>
          <p:nvPr>
            <p:ph idx="1"/>
          </p:nvPr>
        </p:nvPicPr>
        <p:blipFill>
          <a:blip r:embed="rId2"/>
          <a:stretch>
            <a:fillRect/>
          </a:stretch>
        </p:blipFill>
        <p:spPr>
          <a:xfrm>
            <a:off x="1339076" y="134112"/>
            <a:ext cx="9513847" cy="6588879"/>
          </a:xfrm>
        </p:spPr>
      </p:pic>
      <p:pic>
        <p:nvPicPr>
          <p:cNvPr id="4" name="Afbeelding 3">
            <a:extLst>
              <a:ext uri="{FF2B5EF4-FFF2-40B4-BE49-F238E27FC236}">
                <a16:creationId xmlns:a16="http://schemas.microsoft.com/office/drawing/2014/main" id="{870876C6-08A5-0E42-BD40-BAA01C4495A3}"/>
              </a:ext>
            </a:extLst>
          </p:cNvPr>
          <p:cNvPicPr>
            <a:picLocks noChangeAspect="1"/>
          </p:cNvPicPr>
          <p:nvPr/>
        </p:nvPicPr>
        <p:blipFill>
          <a:blip r:embed="rId3"/>
          <a:stretch>
            <a:fillRect/>
          </a:stretch>
        </p:blipFill>
        <p:spPr>
          <a:xfrm>
            <a:off x="1113737" y="134112"/>
            <a:ext cx="9964524" cy="6858000"/>
          </a:xfrm>
          <a:prstGeom prst="rect">
            <a:avLst/>
          </a:prstGeom>
        </p:spPr>
      </p:pic>
    </p:spTree>
    <p:extLst>
      <p:ext uri="{BB962C8B-B14F-4D97-AF65-F5344CB8AC3E}">
        <p14:creationId xmlns:p14="http://schemas.microsoft.com/office/powerpoint/2010/main" val="138158109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C9F978BC-19F9-9546-A59C-1D52EE243B1C}"/>
              </a:ext>
            </a:extLst>
          </p:cNvPr>
          <p:cNvPicPr>
            <a:picLocks noGrp="1" noChangeAspect="1"/>
          </p:cNvPicPr>
          <p:nvPr>
            <p:ph idx="1"/>
          </p:nvPr>
        </p:nvPicPr>
        <p:blipFill>
          <a:blip r:embed="rId3"/>
          <a:stretch>
            <a:fillRect/>
          </a:stretch>
        </p:blipFill>
        <p:spPr>
          <a:xfrm>
            <a:off x="1221978" y="-127000"/>
            <a:ext cx="9941322" cy="7096377"/>
          </a:xfrm>
        </p:spPr>
      </p:pic>
    </p:spTree>
    <p:extLst>
      <p:ext uri="{BB962C8B-B14F-4D97-AF65-F5344CB8AC3E}">
        <p14:creationId xmlns:p14="http://schemas.microsoft.com/office/powerpoint/2010/main" val="214982428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87464A11-2ACD-0945-A383-D9DC29368824}"/>
              </a:ext>
            </a:extLst>
          </p:cNvPr>
          <p:cNvPicPr>
            <a:picLocks noGrp="1" noChangeAspect="1"/>
          </p:cNvPicPr>
          <p:nvPr>
            <p:ph idx="1"/>
          </p:nvPr>
        </p:nvPicPr>
        <p:blipFill>
          <a:blip r:embed="rId2"/>
          <a:stretch>
            <a:fillRect/>
          </a:stretch>
        </p:blipFill>
        <p:spPr>
          <a:xfrm>
            <a:off x="1033072" y="365125"/>
            <a:ext cx="9775005" cy="6378089"/>
          </a:xfrm>
        </p:spPr>
      </p:pic>
    </p:spTree>
    <p:extLst>
      <p:ext uri="{BB962C8B-B14F-4D97-AF65-F5344CB8AC3E}">
        <p14:creationId xmlns:p14="http://schemas.microsoft.com/office/powerpoint/2010/main" val="139009541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DFA343F5-DF68-B347-A82F-CF7ECE88B5FE}"/>
              </a:ext>
            </a:extLst>
          </p:cNvPr>
          <p:cNvPicPr>
            <a:picLocks noGrp="1" noChangeAspect="1"/>
          </p:cNvPicPr>
          <p:nvPr>
            <p:ph idx="1"/>
          </p:nvPr>
        </p:nvPicPr>
        <p:blipFill>
          <a:blip r:embed="rId2"/>
          <a:stretch>
            <a:fillRect/>
          </a:stretch>
        </p:blipFill>
        <p:spPr>
          <a:xfrm>
            <a:off x="1339076" y="134112"/>
            <a:ext cx="9513847" cy="6588879"/>
          </a:xfrm>
        </p:spPr>
      </p:pic>
      <p:pic>
        <p:nvPicPr>
          <p:cNvPr id="4" name="Afbeelding 3">
            <a:extLst>
              <a:ext uri="{FF2B5EF4-FFF2-40B4-BE49-F238E27FC236}">
                <a16:creationId xmlns:a16="http://schemas.microsoft.com/office/drawing/2014/main" id="{DB48F179-CACC-2A4A-B34E-89223F1B293E}"/>
              </a:ext>
            </a:extLst>
          </p:cNvPr>
          <p:cNvPicPr>
            <a:picLocks noChangeAspect="1"/>
          </p:cNvPicPr>
          <p:nvPr/>
        </p:nvPicPr>
        <p:blipFill>
          <a:blip r:embed="rId3"/>
          <a:stretch>
            <a:fillRect/>
          </a:stretch>
        </p:blipFill>
        <p:spPr>
          <a:xfrm>
            <a:off x="1079400" y="0"/>
            <a:ext cx="10033200" cy="6858000"/>
          </a:xfrm>
          <a:prstGeom prst="rect">
            <a:avLst/>
          </a:prstGeom>
        </p:spPr>
      </p:pic>
    </p:spTree>
    <p:extLst>
      <p:ext uri="{BB962C8B-B14F-4D97-AF65-F5344CB8AC3E}">
        <p14:creationId xmlns:p14="http://schemas.microsoft.com/office/powerpoint/2010/main" val="372640544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160A7-1D56-AA43-A964-40805F096C43}"/>
              </a:ext>
            </a:extLst>
          </p:cNvPr>
          <p:cNvSpPr>
            <a:spLocks noGrp="1"/>
          </p:cNvSpPr>
          <p:nvPr>
            <p:ph type="ctrTitle"/>
          </p:nvPr>
        </p:nvSpPr>
        <p:spPr/>
        <p:txBody>
          <a:bodyPr/>
          <a:lstStyle/>
          <a:p>
            <a:r>
              <a:rPr lang="nl-NL" dirty="0"/>
              <a:t>Theaterzaal</a:t>
            </a:r>
          </a:p>
        </p:txBody>
      </p:sp>
      <p:pic>
        <p:nvPicPr>
          <p:cNvPr id="4" name="Afbeelding 3" descr="Afbeelding met tekst, Lettertype, schermopname, Graphics&#10;&#10;Automatisch gegenereerde beschrijving">
            <a:extLst>
              <a:ext uri="{FF2B5EF4-FFF2-40B4-BE49-F238E27FC236}">
                <a16:creationId xmlns:a16="http://schemas.microsoft.com/office/drawing/2014/main" id="{91E74D93-5A6D-A2EC-D944-86A79DE4515E}"/>
              </a:ext>
            </a:extLst>
          </p:cNvPr>
          <p:cNvPicPr>
            <a:picLocks noChangeAspect="1"/>
          </p:cNvPicPr>
          <p:nvPr/>
        </p:nvPicPr>
        <p:blipFill>
          <a:blip r:embed="rId2"/>
          <a:stretch>
            <a:fillRect/>
          </a:stretch>
        </p:blipFill>
        <p:spPr>
          <a:xfrm>
            <a:off x="8779741" y="5560050"/>
            <a:ext cx="3412259" cy="1297950"/>
          </a:xfrm>
          <a:prstGeom prst="rect">
            <a:avLst/>
          </a:prstGeom>
        </p:spPr>
      </p:pic>
    </p:spTree>
    <p:extLst>
      <p:ext uri="{BB962C8B-B14F-4D97-AF65-F5344CB8AC3E}">
        <p14:creationId xmlns:p14="http://schemas.microsoft.com/office/powerpoint/2010/main" val="389172662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Luchtfotografie, kaart, Vogelperspectief, lucht&#10;&#10;Automatisch gegenereerde beschrijving">
            <a:extLst>
              <a:ext uri="{FF2B5EF4-FFF2-40B4-BE49-F238E27FC236}">
                <a16:creationId xmlns:a16="http://schemas.microsoft.com/office/drawing/2014/main" id="{39406B4F-4BF3-EED3-86A7-1248360E82B4}"/>
              </a:ext>
            </a:extLst>
          </p:cNvPr>
          <p:cNvPicPr>
            <a:picLocks noChangeAspect="1"/>
          </p:cNvPicPr>
          <p:nvPr/>
        </p:nvPicPr>
        <p:blipFill>
          <a:blip r:embed="rId2"/>
          <a:stretch>
            <a:fillRect/>
          </a:stretch>
        </p:blipFill>
        <p:spPr>
          <a:xfrm>
            <a:off x="0" y="510825"/>
            <a:ext cx="12212079" cy="5836349"/>
          </a:xfrm>
          <a:prstGeom prst="rect">
            <a:avLst/>
          </a:prstGeom>
        </p:spPr>
      </p:pic>
    </p:spTree>
    <p:extLst>
      <p:ext uri="{BB962C8B-B14F-4D97-AF65-F5344CB8AC3E}">
        <p14:creationId xmlns:p14="http://schemas.microsoft.com/office/powerpoint/2010/main" val="377881176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FD1812C-5F0C-718A-20F8-2C1CE14CC868}"/>
              </a:ext>
            </a:extLst>
          </p:cNvPr>
          <p:cNvSpPr>
            <a:spLocks noGrp="1"/>
          </p:cNvSpPr>
          <p:nvPr>
            <p:ph idx="1"/>
          </p:nvPr>
        </p:nvSpPr>
        <p:spPr/>
        <p:txBody>
          <a:bodyPr/>
          <a:lstStyle/>
          <a:p>
            <a:endParaRPr lang="nl-BE"/>
          </a:p>
        </p:txBody>
      </p:sp>
      <p:pic>
        <p:nvPicPr>
          <p:cNvPr id="4" name="Afbeelding 3" descr="Afbeelding met kaart, Plan, diagram, Technische tekening&#10;&#10;Automatisch gegenereerde beschrijving">
            <a:extLst>
              <a:ext uri="{FF2B5EF4-FFF2-40B4-BE49-F238E27FC236}">
                <a16:creationId xmlns:a16="http://schemas.microsoft.com/office/drawing/2014/main" id="{E8579194-E245-79B0-BAE3-4D98E0326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9814" y="214314"/>
            <a:ext cx="12231814" cy="6607890"/>
          </a:xfrm>
          <a:prstGeom prst="rect">
            <a:avLst/>
          </a:prstGeom>
        </p:spPr>
      </p:pic>
    </p:spTree>
    <p:extLst>
      <p:ext uri="{BB962C8B-B14F-4D97-AF65-F5344CB8AC3E}">
        <p14:creationId xmlns:p14="http://schemas.microsoft.com/office/powerpoint/2010/main" val="363866445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DFA343F5-DF68-B347-A82F-CF7ECE88B5FE}"/>
              </a:ext>
            </a:extLst>
          </p:cNvPr>
          <p:cNvPicPr>
            <a:picLocks noGrp="1" noChangeAspect="1"/>
          </p:cNvPicPr>
          <p:nvPr>
            <p:ph idx="1"/>
          </p:nvPr>
        </p:nvPicPr>
        <p:blipFill>
          <a:blip r:embed="rId2"/>
          <a:stretch>
            <a:fillRect/>
          </a:stretch>
        </p:blipFill>
        <p:spPr>
          <a:xfrm>
            <a:off x="1339076" y="134112"/>
            <a:ext cx="9513847" cy="6588879"/>
          </a:xfrm>
        </p:spPr>
      </p:pic>
      <p:pic>
        <p:nvPicPr>
          <p:cNvPr id="4" name="Afbeelding 3">
            <a:extLst>
              <a:ext uri="{FF2B5EF4-FFF2-40B4-BE49-F238E27FC236}">
                <a16:creationId xmlns:a16="http://schemas.microsoft.com/office/drawing/2014/main" id="{E32B1CFD-08EB-5346-A717-234268BC147F}"/>
              </a:ext>
            </a:extLst>
          </p:cNvPr>
          <p:cNvPicPr>
            <a:picLocks noChangeAspect="1"/>
          </p:cNvPicPr>
          <p:nvPr/>
        </p:nvPicPr>
        <p:blipFill>
          <a:blip r:embed="rId3"/>
          <a:stretch>
            <a:fillRect/>
          </a:stretch>
        </p:blipFill>
        <p:spPr>
          <a:xfrm>
            <a:off x="1071487" y="0"/>
            <a:ext cx="10049025" cy="6858000"/>
          </a:xfrm>
          <a:prstGeom prst="rect">
            <a:avLst/>
          </a:prstGeom>
        </p:spPr>
      </p:pic>
      <p:pic>
        <p:nvPicPr>
          <p:cNvPr id="5" name="Afbeelding 4">
            <a:extLst>
              <a:ext uri="{FF2B5EF4-FFF2-40B4-BE49-F238E27FC236}">
                <a16:creationId xmlns:a16="http://schemas.microsoft.com/office/drawing/2014/main" id="{4B983639-EB60-D840-AEB7-E7B281E75401}"/>
              </a:ext>
            </a:extLst>
          </p:cNvPr>
          <p:cNvPicPr>
            <a:picLocks noChangeAspect="1"/>
          </p:cNvPicPr>
          <p:nvPr/>
        </p:nvPicPr>
        <p:blipFill>
          <a:blip r:embed="rId4"/>
          <a:stretch>
            <a:fillRect/>
          </a:stretch>
        </p:blipFill>
        <p:spPr>
          <a:xfrm>
            <a:off x="1095600" y="0"/>
            <a:ext cx="10000800" cy="6858000"/>
          </a:xfrm>
          <a:prstGeom prst="rect">
            <a:avLst/>
          </a:prstGeom>
        </p:spPr>
      </p:pic>
    </p:spTree>
    <p:extLst>
      <p:ext uri="{BB962C8B-B14F-4D97-AF65-F5344CB8AC3E}">
        <p14:creationId xmlns:p14="http://schemas.microsoft.com/office/powerpoint/2010/main" val="323700681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D95E0FC-FDAA-E647-A414-26E4E611A1EC}"/>
              </a:ext>
            </a:extLst>
          </p:cNvPr>
          <p:cNvPicPr>
            <a:picLocks noChangeAspect="1"/>
          </p:cNvPicPr>
          <p:nvPr/>
        </p:nvPicPr>
        <p:blipFill>
          <a:blip r:embed="rId2"/>
          <a:stretch>
            <a:fillRect/>
          </a:stretch>
        </p:blipFill>
        <p:spPr>
          <a:xfrm>
            <a:off x="1111800" y="0"/>
            <a:ext cx="9968400" cy="6858000"/>
          </a:xfrm>
          <a:prstGeom prst="rect">
            <a:avLst/>
          </a:prstGeom>
        </p:spPr>
      </p:pic>
    </p:spTree>
    <p:extLst>
      <p:ext uri="{BB962C8B-B14F-4D97-AF65-F5344CB8AC3E}">
        <p14:creationId xmlns:p14="http://schemas.microsoft.com/office/powerpoint/2010/main" val="138660296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0CFCE5A-4F22-404F-ACC2-70D4A9BA08C3}"/>
              </a:ext>
            </a:extLst>
          </p:cNvPr>
          <p:cNvPicPr>
            <a:picLocks noChangeAspect="1"/>
          </p:cNvPicPr>
          <p:nvPr/>
        </p:nvPicPr>
        <p:blipFill>
          <a:blip r:embed="rId2"/>
          <a:stretch>
            <a:fillRect/>
          </a:stretch>
        </p:blipFill>
        <p:spPr>
          <a:xfrm>
            <a:off x="1095600" y="0"/>
            <a:ext cx="10000800" cy="6858000"/>
          </a:xfrm>
          <a:prstGeom prst="rect">
            <a:avLst/>
          </a:prstGeom>
        </p:spPr>
      </p:pic>
    </p:spTree>
    <p:extLst>
      <p:ext uri="{BB962C8B-B14F-4D97-AF65-F5344CB8AC3E}">
        <p14:creationId xmlns:p14="http://schemas.microsoft.com/office/powerpoint/2010/main" val="405509616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AF595F4-9A48-174D-B778-8D6A8EA6029F}"/>
              </a:ext>
            </a:extLst>
          </p:cNvPr>
          <p:cNvPicPr>
            <a:picLocks noChangeAspect="1"/>
          </p:cNvPicPr>
          <p:nvPr/>
        </p:nvPicPr>
        <p:blipFill>
          <a:blip r:embed="rId2"/>
          <a:stretch>
            <a:fillRect/>
          </a:stretch>
        </p:blipFill>
        <p:spPr>
          <a:xfrm>
            <a:off x="1102989" y="0"/>
            <a:ext cx="9986022" cy="6858000"/>
          </a:xfrm>
          <a:prstGeom prst="rect">
            <a:avLst/>
          </a:prstGeom>
        </p:spPr>
      </p:pic>
    </p:spTree>
    <p:extLst>
      <p:ext uri="{BB962C8B-B14F-4D97-AF65-F5344CB8AC3E}">
        <p14:creationId xmlns:p14="http://schemas.microsoft.com/office/powerpoint/2010/main" val="31386578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56FF24C-041F-8244-BE93-236EBF6AD252}"/>
              </a:ext>
            </a:extLst>
          </p:cNvPr>
          <p:cNvPicPr>
            <a:picLocks noChangeAspect="1"/>
          </p:cNvPicPr>
          <p:nvPr/>
        </p:nvPicPr>
        <p:blipFill>
          <a:blip r:embed="rId2"/>
          <a:stretch>
            <a:fillRect/>
          </a:stretch>
        </p:blipFill>
        <p:spPr>
          <a:xfrm>
            <a:off x="1123950" y="0"/>
            <a:ext cx="9944100" cy="6858000"/>
          </a:xfrm>
          <a:prstGeom prst="rect">
            <a:avLst/>
          </a:prstGeom>
        </p:spPr>
      </p:pic>
    </p:spTree>
    <p:extLst>
      <p:ext uri="{BB962C8B-B14F-4D97-AF65-F5344CB8AC3E}">
        <p14:creationId xmlns:p14="http://schemas.microsoft.com/office/powerpoint/2010/main" val="52057383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160A7-1D56-AA43-A964-40805F096C43}"/>
              </a:ext>
            </a:extLst>
          </p:cNvPr>
          <p:cNvSpPr>
            <a:spLocks noGrp="1"/>
          </p:cNvSpPr>
          <p:nvPr>
            <p:ph type="ctrTitle"/>
          </p:nvPr>
        </p:nvSpPr>
        <p:spPr/>
        <p:txBody>
          <a:bodyPr/>
          <a:lstStyle/>
          <a:p>
            <a:r>
              <a:rPr lang="nl-NL" dirty="0"/>
              <a:t>Filmstudio</a:t>
            </a:r>
          </a:p>
        </p:txBody>
      </p:sp>
      <p:pic>
        <p:nvPicPr>
          <p:cNvPr id="4" name="Afbeelding 3" descr="Afbeelding met tekst, Lettertype, schermopname, Graphics&#10;&#10;Automatisch gegenereerde beschrijving">
            <a:extLst>
              <a:ext uri="{FF2B5EF4-FFF2-40B4-BE49-F238E27FC236}">
                <a16:creationId xmlns:a16="http://schemas.microsoft.com/office/drawing/2014/main" id="{ED7CE527-D069-6FFD-294D-6C7F4EA4CE5F}"/>
              </a:ext>
            </a:extLst>
          </p:cNvPr>
          <p:cNvPicPr>
            <a:picLocks noChangeAspect="1"/>
          </p:cNvPicPr>
          <p:nvPr/>
        </p:nvPicPr>
        <p:blipFill>
          <a:blip r:embed="rId2"/>
          <a:stretch>
            <a:fillRect/>
          </a:stretch>
        </p:blipFill>
        <p:spPr>
          <a:xfrm>
            <a:off x="8779741" y="5560050"/>
            <a:ext cx="3412259" cy="1297950"/>
          </a:xfrm>
          <a:prstGeom prst="rect">
            <a:avLst/>
          </a:prstGeom>
        </p:spPr>
      </p:pic>
    </p:spTree>
    <p:extLst>
      <p:ext uri="{BB962C8B-B14F-4D97-AF65-F5344CB8AC3E}">
        <p14:creationId xmlns:p14="http://schemas.microsoft.com/office/powerpoint/2010/main" val="51528832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FD1812C-5F0C-718A-20F8-2C1CE14CC868}"/>
              </a:ext>
            </a:extLst>
          </p:cNvPr>
          <p:cNvSpPr>
            <a:spLocks noGrp="1"/>
          </p:cNvSpPr>
          <p:nvPr>
            <p:ph idx="1"/>
          </p:nvPr>
        </p:nvSpPr>
        <p:spPr/>
        <p:txBody>
          <a:bodyPr/>
          <a:lstStyle/>
          <a:p>
            <a:endParaRPr lang="nl-BE"/>
          </a:p>
        </p:txBody>
      </p:sp>
      <p:pic>
        <p:nvPicPr>
          <p:cNvPr id="4" name="Afbeelding 3" descr="Afbeelding met kaart, Plan, diagram, Technische tekening&#10;&#10;Automatisch gegenereerde beschrijving">
            <a:extLst>
              <a:ext uri="{FF2B5EF4-FFF2-40B4-BE49-F238E27FC236}">
                <a16:creationId xmlns:a16="http://schemas.microsoft.com/office/drawing/2014/main" id="{E8579194-E245-79B0-BAE3-4D98E0326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9814" y="214314"/>
            <a:ext cx="12231814" cy="6607890"/>
          </a:xfrm>
          <a:prstGeom prst="rect">
            <a:avLst/>
          </a:prstGeom>
        </p:spPr>
      </p:pic>
    </p:spTree>
    <p:extLst>
      <p:ext uri="{BB962C8B-B14F-4D97-AF65-F5344CB8AC3E}">
        <p14:creationId xmlns:p14="http://schemas.microsoft.com/office/powerpoint/2010/main" val="86068506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D1532-6170-D54E-B55E-0E7C039CA406}"/>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DFA343F5-DF68-B347-A82F-CF7ECE88B5FE}"/>
              </a:ext>
            </a:extLst>
          </p:cNvPr>
          <p:cNvPicPr>
            <a:picLocks noGrp="1" noChangeAspect="1"/>
          </p:cNvPicPr>
          <p:nvPr>
            <p:ph idx="1"/>
          </p:nvPr>
        </p:nvPicPr>
        <p:blipFill>
          <a:blip r:embed="rId2"/>
          <a:stretch>
            <a:fillRect/>
          </a:stretch>
        </p:blipFill>
        <p:spPr>
          <a:xfrm>
            <a:off x="1339076" y="134112"/>
            <a:ext cx="9513847" cy="6588879"/>
          </a:xfrm>
        </p:spPr>
      </p:pic>
      <p:pic>
        <p:nvPicPr>
          <p:cNvPr id="4" name="Afbeelding 3">
            <a:extLst>
              <a:ext uri="{FF2B5EF4-FFF2-40B4-BE49-F238E27FC236}">
                <a16:creationId xmlns:a16="http://schemas.microsoft.com/office/drawing/2014/main" id="{A5ED4100-7A31-6645-9F82-DE9AEC144E0B}"/>
              </a:ext>
            </a:extLst>
          </p:cNvPr>
          <p:cNvPicPr>
            <a:picLocks noChangeAspect="1"/>
          </p:cNvPicPr>
          <p:nvPr/>
        </p:nvPicPr>
        <p:blipFill>
          <a:blip r:embed="rId3"/>
          <a:stretch>
            <a:fillRect/>
          </a:stretch>
        </p:blipFill>
        <p:spPr>
          <a:xfrm>
            <a:off x="1106400" y="0"/>
            <a:ext cx="9979200" cy="6858000"/>
          </a:xfrm>
          <a:prstGeom prst="rect">
            <a:avLst/>
          </a:prstGeom>
        </p:spPr>
      </p:pic>
    </p:spTree>
    <p:extLst>
      <p:ext uri="{BB962C8B-B14F-4D97-AF65-F5344CB8AC3E}">
        <p14:creationId xmlns:p14="http://schemas.microsoft.com/office/powerpoint/2010/main" val="367815917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D1532-6170-D54E-B55E-0E7C039CA406}"/>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DFA343F5-DF68-B347-A82F-CF7ECE88B5FE}"/>
              </a:ext>
            </a:extLst>
          </p:cNvPr>
          <p:cNvPicPr>
            <a:picLocks noGrp="1" noChangeAspect="1"/>
          </p:cNvPicPr>
          <p:nvPr>
            <p:ph idx="1"/>
          </p:nvPr>
        </p:nvPicPr>
        <p:blipFill>
          <a:blip r:embed="rId2"/>
          <a:stretch>
            <a:fillRect/>
          </a:stretch>
        </p:blipFill>
        <p:spPr>
          <a:xfrm>
            <a:off x="1339076" y="134112"/>
            <a:ext cx="9513847" cy="6588879"/>
          </a:xfrm>
        </p:spPr>
      </p:pic>
      <p:pic>
        <p:nvPicPr>
          <p:cNvPr id="4" name="Afbeelding 3">
            <a:extLst>
              <a:ext uri="{FF2B5EF4-FFF2-40B4-BE49-F238E27FC236}">
                <a16:creationId xmlns:a16="http://schemas.microsoft.com/office/drawing/2014/main" id="{E32B1CFD-08EB-5346-A717-234268BC147F}"/>
              </a:ext>
            </a:extLst>
          </p:cNvPr>
          <p:cNvPicPr>
            <a:picLocks noChangeAspect="1"/>
          </p:cNvPicPr>
          <p:nvPr/>
        </p:nvPicPr>
        <p:blipFill>
          <a:blip r:embed="rId3"/>
          <a:stretch>
            <a:fillRect/>
          </a:stretch>
        </p:blipFill>
        <p:spPr>
          <a:xfrm>
            <a:off x="1071487" y="0"/>
            <a:ext cx="10049025" cy="6858000"/>
          </a:xfrm>
          <a:prstGeom prst="rect">
            <a:avLst/>
          </a:prstGeom>
        </p:spPr>
      </p:pic>
    </p:spTree>
    <p:extLst>
      <p:ext uri="{BB962C8B-B14F-4D97-AF65-F5344CB8AC3E}">
        <p14:creationId xmlns:p14="http://schemas.microsoft.com/office/powerpoint/2010/main" val="116745297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ar/folders/nk/t5c0s7f113l257j1qkg0595c0000gp/T/com.microsoft.Powerpoint/WebArchiveCopyPasteTempFiles/9k=">
            <a:extLst>
              <a:ext uri="{FF2B5EF4-FFF2-40B4-BE49-F238E27FC236}">
                <a16:creationId xmlns:a16="http://schemas.microsoft.com/office/drawing/2014/main" id="{4EEE5D7B-AE8D-7642-A891-D34EDFFBC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998" y="149125"/>
            <a:ext cx="9280832" cy="655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62560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D1532-6170-D54E-B55E-0E7C039CA406}"/>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DFA343F5-DF68-B347-A82F-CF7ECE88B5FE}"/>
              </a:ext>
            </a:extLst>
          </p:cNvPr>
          <p:cNvPicPr>
            <a:picLocks noGrp="1" noChangeAspect="1"/>
          </p:cNvPicPr>
          <p:nvPr>
            <p:ph idx="1"/>
          </p:nvPr>
        </p:nvPicPr>
        <p:blipFill>
          <a:blip r:embed="rId2"/>
          <a:stretch>
            <a:fillRect/>
          </a:stretch>
        </p:blipFill>
        <p:spPr>
          <a:xfrm>
            <a:off x="1339076" y="134112"/>
            <a:ext cx="9513847" cy="6588879"/>
          </a:xfrm>
        </p:spPr>
      </p:pic>
      <p:pic>
        <p:nvPicPr>
          <p:cNvPr id="4" name="Afbeelding 3">
            <a:extLst>
              <a:ext uri="{FF2B5EF4-FFF2-40B4-BE49-F238E27FC236}">
                <a16:creationId xmlns:a16="http://schemas.microsoft.com/office/drawing/2014/main" id="{E32B1CFD-08EB-5346-A717-234268BC147F}"/>
              </a:ext>
            </a:extLst>
          </p:cNvPr>
          <p:cNvPicPr>
            <a:picLocks noChangeAspect="1"/>
          </p:cNvPicPr>
          <p:nvPr/>
        </p:nvPicPr>
        <p:blipFill>
          <a:blip r:embed="rId3"/>
          <a:stretch>
            <a:fillRect/>
          </a:stretch>
        </p:blipFill>
        <p:spPr>
          <a:xfrm>
            <a:off x="1071487" y="0"/>
            <a:ext cx="10049025" cy="6858000"/>
          </a:xfrm>
          <a:prstGeom prst="rect">
            <a:avLst/>
          </a:prstGeom>
        </p:spPr>
      </p:pic>
      <p:pic>
        <p:nvPicPr>
          <p:cNvPr id="5" name="Afbeelding 4">
            <a:extLst>
              <a:ext uri="{FF2B5EF4-FFF2-40B4-BE49-F238E27FC236}">
                <a16:creationId xmlns:a16="http://schemas.microsoft.com/office/drawing/2014/main" id="{3BB8F920-A21B-E343-B810-B05B904F6FD0}"/>
              </a:ext>
            </a:extLst>
          </p:cNvPr>
          <p:cNvPicPr>
            <a:picLocks noChangeAspect="1"/>
          </p:cNvPicPr>
          <p:nvPr/>
        </p:nvPicPr>
        <p:blipFill>
          <a:blip r:embed="rId4"/>
          <a:stretch>
            <a:fillRect/>
          </a:stretch>
        </p:blipFill>
        <p:spPr>
          <a:xfrm>
            <a:off x="1082304" y="0"/>
            <a:ext cx="10027391" cy="6858000"/>
          </a:xfrm>
          <a:prstGeom prst="rect">
            <a:avLst/>
          </a:prstGeom>
        </p:spPr>
      </p:pic>
    </p:spTree>
    <p:extLst>
      <p:ext uri="{BB962C8B-B14F-4D97-AF65-F5344CB8AC3E}">
        <p14:creationId xmlns:p14="http://schemas.microsoft.com/office/powerpoint/2010/main" val="84594223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D1532-6170-D54E-B55E-0E7C039CA406}"/>
              </a:ext>
            </a:extLst>
          </p:cNvPr>
          <p:cNvSpPr>
            <a:spLocks noGrp="1"/>
          </p:cNvSpPr>
          <p:nvPr>
            <p:ph type="title"/>
          </p:nvPr>
        </p:nvSpPr>
        <p:spPr/>
        <p:txBody>
          <a:bodyPr/>
          <a:lstStyle/>
          <a:p>
            <a:endParaRPr lang="nl-NL"/>
          </a:p>
        </p:txBody>
      </p:sp>
      <p:pic>
        <p:nvPicPr>
          <p:cNvPr id="7" name="Tijdelijke aanduiding voor inhoud 6">
            <a:extLst>
              <a:ext uri="{FF2B5EF4-FFF2-40B4-BE49-F238E27FC236}">
                <a16:creationId xmlns:a16="http://schemas.microsoft.com/office/drawing/2014/main" id="{DFA343F5-DF68-B347-A82F-CF7ECE88B5FE}"/>
              </a:ext>
            </a:extLst>
          </p:cNvPr>
          <p:cNvPicPr>
            <a:picLocks noGrp="1" noChangeAspect="1"/>
          </p:cNvPicPr>
          <p:nvPr>
            <p:ph idx="1"/>
          </p:nvPr>
        </p:nvPicPr>
        <p:blipFill>
          <a:blip r:embed="rId2"/>
          <a:stretch>
            <a:fillRect/>
          </a:stretch>
        </p:blipFill>
        <p:spPr>
          <a:xfrm>
            <a:off x="1339076" y="134112"/>
            <a:ext cx="9513847" cy="6588879"/>
          </a:xfrm>
        </p:spPr>
      </p:pic>
      <p:pic>
        <p:nvPicPr>
          <p:cNvPr id="5" name="Afbeelding 4">
            <a:extLst>
              <a:ext uri="{FF2B5EF4-FFF2-40B4-BE49-F238E27FC236}">
                <a16:creationId xmlns:a16="http://schemas.microsoft.com/office/drawing/2014/main" id="{439DF41D-8408-3449-BB72-8CC884A931EA}"/>
              </a:ext>
            </a:extLst>
          </p:cNvPr>
          <p:cNvPicPr>
            <a:picLocks noChangeAspect="1"/>
          </p:cNvPicPr>
          <p:nvPr/>
        </p:nvPicPr>
        <p:blipFill>
          <a:blip r:embed="rId3"/>
          <a:stretch>
            <a:fillRect/>
          </a:stretch>
        </p:blipFill>
        <p:spPr>
          <a:xfrm>
            <a:off x="1339076" y="0"/>
            <a:ext cx="9937102" cy="6858000"/>
          </a:xfrm>
          <a:prstGeom prst="rect">
            <a:avLst/>
          </a:prstGeom>
        </p:spPr>
      </p:pic>
    </p:spTree>
    <p:extLst>
      <p:ext uri="{BB962C8B-B14F-4D97-AF65-F5344CB8AC3E}">
        <p14:creationId xmlns:p14="http://schemas.microsoft.com/office/powerpoint/2010/main" val="423607535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D1532-6170-D54E-B55E-0E7C039CA406}"/>
              </a:ext>
            </a:extLst>
          </p:cNvPr>
          <p:cNvSpPr>
            <a:spLocks noGrp="1"/>
          </p:cNvSpPr>
          <p:nvPr>
            <p:ph type="title"/>
          </p:nvPr>
        </p:nvSpPr>
        <p:spPr/>
        <p:txBody>
          <a:bodyPr/>
          <a:lstStyle/>
          <a:p>
            <a:endParaRPr lang="nl-NL"/>
          </a:p>
        </p:txBody>
      </p:sp>
      <p:pic>
        <p:nvPicPr>
          <p:cNvPr id="5" name="Afbeelding 4">
            <a:extLst>
              <a:ext uri="{FF2B5EF4-FFF2-40B4-BE49-F238E27FC236}">
                <a16:creationId xmlns:a16="http://schemas.microsoft.com/office/drawing/2014/main" id="{9B784661-EE29-FF48-84EA-627CB37ADD64}"/>
              </a:ext>
            </a:extLst>
          </p:cNvPr>
          <p:cNvPicPr>
            <a:picLocks noChangeAspect="1"/>
          </p:cNvPicPr>
          <p:nvPr/>
        </p:nvPicPr>
        <p:blipFill>
          <a:blip r:embed="rId2"/>
          <a:stretch>
            <a:fillRect/>
          </a:stretch>
        </p:blipFill>
        <p:spPr>
          <a:xfrm>
            <a:off x="1132267" y="0"/>
            <a:ext cx="9927465" cy="6858000"/>
          </a:xfrm>
          <a:prstGeom prst="rect">
            <a:avLst/>
          </a:prstGeom>
        </p:spPr>
      </p:pic>
    </p:spTree>
    <p:extLst>
      <p:ext uri="{BB962C8B-B14F-4D97-AF65-F5344CB8AC3E}">
        <p14:creationId xmlns:p14="http://schemas.microsoft.com/office/powerpoint/2010/main" val="258366581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DFA343F5-DF68-B347-A82F-CF7ECE88B5FE}"/>
              </a:ext>
            </a:extLst>
          </p:cNvPr>
          <p:cNvPicPr>
            <a:picLocks noGrp="1" noChangeAspect="1"/>
          </p:cNvPicPr>
          <p:nvPr>
            <p:ph idx="1"/>
          </p:nvPr>
        </p:nvPicPr>
        <p:blipFill>
          <a:blip r:embed="rId2"/>
          <a:stretch>
            <a:fillRect/>
          </a:stretch>
        </p:blipFill>
        <p:spPr>
          <a:xfrm>
            <a:off x="1339076" y="134112"/>
            <a:ext cx="9513847" cy="6588879"/>
          </a:xfrm>
        </p:spPr>
      </p:pic>
    </p:spTree>
    <p:extLst>
      <p:ext uri="{BB962C8B-B14F-4D97-AF65-F5344CB8AC3E}">
        <p14:creationId xmlns:p14="http://schemas.microsoft.com/office/powerpoint/2010/main" val="41616181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FD1812C-5F0C-718A-20F8-2C1CE14CC868}"/>
              </a:ext>
            </a:extLst>
          </p:cNvPr>
          <p:cNvSpPr>
            <a:spLocks noGrp="1"/>
          </p:cNvSpPr>
          <p:nvPr>
            <p:ph idx="1"/>
          </p:nvPr>
        </p:nvSpPr>
        <p:spPr/>
        <p:txBody>
          <a:bodyPr/>
          <a:lstStyle/>
          <a:p>
            <a:endParaRPr lang="nl-BE"/>
          </a:p>
        </p:txBody>
      </p:sp>
      <p:pic>
        <p:nvPicPr>
          <p:cNvPr id="4" name="Afbeelding 3" descr="Afbeelding met kaart, Plan, diagram, Technische tekening&#10;&#10;Automatisch gegenereerde beschrijving">
            <a:extLst>
              <a:ext uri="{FF2B5EF4-FFF2-40B4-BE49-F238E27FC236}">
                <a16:creationId xmlns:a16="http://schemas.microsoft.com/office/drawing/2014/main" id="{E8579194-E245-79B0-BAE3-4D98E03263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9814" y="214314"/>
            <a:ext cx="12231814" cy="6607890"/>
          </a:xfrm>
          <a:prstGeom prst="rect">
            <a:avLst/>
          </a:prstGeom>
        </p:spPr>
      </p:pic>
    </p:spTree>
    <p:extLst>
      <p:ext uri="{BB962C8B-B14F-4D97-AF65-F5344CB8AC3E}">
        <p14:creationId xmlns:p14="http://schemas.microsoft.com/office/powerpoint/2010/main" val="375819240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47DAF-E5B7-1C40-A48F-8A41474C8EA6}"/>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4B1891EB-A287-4D49-B6D8-259CEC1F6A5A}"/>
              </a:ext>
            </a:extLst>
          </p:cNvPr>
          <p:cNvPicPr>
            <a:picLocks noGrp="1" noChangeAspect="1"/>
          </p:cNvPicPr>
          <p:nvPr>
            <p:ph idx="1"/>
          </p:nvPr>
        </p:nvPicPr>
        <p:blipFill>
          <a:blip r:embed="rId2"/>
          <a:stretch>
            <a:fillRect/>
          </a:stretch>
        </p:blipFill>
        <p:spPr>
          <a:xfrm rot="10800000">
            <a:off x="224852" y="150139"/>
            <a:ext cx="11497892" cy="6280641"/>
          </a:xfrm>
        </p:spPr>
      </p:pic>
    </p:spTree>
    <p:extLst>
      <p:ext uri="{BB962C8B-B14F-4D97-AF65-F5344CB8AC3E}">
        <p14:creationId xmlns:p14="http://schemas.microsoft.com/office/powerpoint/2010/main" val="365394960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DC46FE21-2159-C148-B40E-4967629132EB}"/>
              </a:ext>
            </a:extLst>
          </p:cNvPr>
          <p:cNvPicPr>
            <a:picLocks noGrp="1" noChangeAspect="1"/>
          </p:cNvPicPr>
          <p:nvPr>
            <p:ph idx="1"/>
          </p:nvPr>
        </p:nvPicPr>
        <p:blipFill>
          <a:blip r:embed="rId3"/>
          <a:stretch>
            <a:fillRect/>
          </a:stretch>
        </p:blipFill>
        <p:spPr>
          <a:xfrm rot="10800000">
            <a:off x="9234244" y="159328"/>
            <a:ext cx="2686473" cy="6539345"/>
          </a:xfrm>
        </p:spPr>
      </p:pic>
      <p:pic>
        <p:nvPicPr>
          <p:cNvPr id="2" name="Tijdelijke aanduiding voor inhoud 6">
            <a:extLst>
              <a:ext uri="{FF2B5EF4-FFF2-40B4-BE49-F238E27FC236}">
                <a16:creationId xmlns:a16="http://schemas.microsoft.com/office/drawing/2014/main" id="{26175ABC-8B65-1EA7-2CA6-28D3F35ABA8C}"/>
              </a:ext>
            </a:extLst>
          </p:cNvPr>
          <p:cNvPicPr>
            <a:picLocks noChangeAspect="1"/>
          </p:cNvPicPr>
          <p:nvPr/>
        </p:nvPicPr>
        <p:blipFill>
          <a:blip r:embed="rId4"/>
          <a:stretch>
            <a:fillRect/>
          </a:stretch>
        </p:blipFill>
        <p:spPr>
          <a:xfrm>
            <a:off x="0" y="280554"/>
            <a:ext cx="8876800" cy="6296891"/>
          </a:xfrm>
          <a:prstGeom prst="rect">
            <a:avLst/>
          </a:prstGeom>
        </p:spPr>
      </p:pic>
    </p:spTree>
    <p:extLst>
      <p:ext uri="{BB962C8B-B14F-4D97-AF65-F5344CB8AC3E}">
        <p14:creationId xmlns:p14="http://schemas.microsoft.com/office/powerpoint/2010/main" val="310941326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6994E96B-0755-D246-93A8-6B0C4E99BF45}"/>
              </a:ext>
            </a:extLst>
          </p:cNvPr>
          <p:cNvPicPr>
            <a:picLocks noGrp="1" noChangeAspect="1"/>
          </p:cNvPicPr>
          <p:nvPr>
            <p:ph idx="1"/>
          </p:nvPr>
        </p:nvPicPr>
        <p:blipFill>
          <a:blip r:embed="rId2"/>
          <a:stretch>
            <a:fillRect/>
          </a:stretch>
        </p:blipFill>
        <p:spPr>
          <a:xfrm>
            <a:off x="1248068" y="182880"/>
            <a:ext cx="9310203" cy="6585511"/>
          </a:xfrm>
        </p:spPr>
      </p:pic>
    </p:spTree>
    <p:extLst>
      <p:ext uri="{BB962C8B-B14F-4D97-AF65-F5344CB8AC3E}">
        <p14:creationId xmlns:p14="http://schemas.microsoft.com/office/powerpoint/2010/main" val="382055693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boom, auto, band&#10;&#10;Automatisch gegenereerde beschrijving">
            <a:extLst>
              <a:ext uri="{FF2B5EF4-FFF2-40B4-BE49-F238E27FC236}">
                <a16:creationId xmlns:a16="http://schemas.microsoft.com/office/drawing/2014/main" id="{7C1BA74F-170B-2207-26E5-13529CD8894F}"/>
              </a:ext>
            </a:extLst>
          </p:cNvPr>
          <p:cNvPicPr>
            <a:picLocks noChangeAspect="1"/>
          </p:cNvPicPr>
          <p:nvPr/>
        </p:nvPicPr>
        <p:blipFill rotWithShape="1">
          <a:blip r:embed="rId3"/>
          <a:srcRect/>
          <a:stretch/>
        </p:blipFill>
        <p:spPr>
          <a:xfrm>
            <a:off x="360742" y="647700"/>
            <a:ext cx="3136900" cy="5562600"/>
          </a:xfrm>
          <a:prstGeom prst="rect">
            <a:avLst/>
          </a:prstGeom>
        </p:spPr>
      </p:pic>
      <p:pic>
        <p:nvPicPr>
          <p:cNvPr id="5" name="Tijdelijke aanduiding voor inhoud 4" descr="Afbeelding met kleding, Vloermateriaal, persoon, overdekt&#10;&#10;Automatisch gegenereerde beschrijving">
            <a:extLst>
              <a:ext uri="{FF2B5EF4-FFF2-40B4-BE49-F238E27FC236}">
                <a16:creationId xmlns:a16="http://schemas.microsoft.com/office/drawing/2014/main" id="{EC063438-A4B8-AFE3-A10C-C6ABB4D15B07}"/>
              </a:ext>
            </a:extLst>
          </p:cNvPr>
          <p:cNvPicPr>
            <a:picLocks noGrp="1" noChangeAspect="1"/>
          </p:cNvPicPr>
          <p:nvPr>
            <p:ph idx="1"/>
          </p:nvPr>
        </p:nvPicPr>
        <p:blipFill rotWithShape="1">
          <a:blip r:embed="rId4"/>
          <a:srcRect l="450"/>
          <a:stretch/>
        </p:blipFill>
        <p:spPr>
          <a:xfrm>
            <a:off x="3516738" y="647700"/>
            <a:ext cx="4616746" cy="5562600"/>
          </a:xfrm>
        </p:spPr>
      </p:pic>
      <p:pic>
        <p:nvPicPr>
          <p:cNvPr id="2" name="Tijdelijke aanduiding voor inhoud 8">
            <a:extLst>
              <a:ext uri="{FF2B5EF4-FFF2-40B4-BE49-F238E27FC236}">
                <a16:creationId xmlns:a16="http://schemas.microsoft.com/office/drawing/2014/main" id="{1C86687C-8733-E8F9-8C95-F6C98E86E64F}"/>
              </a:ext>
            </a:extLst>
          </p:cNvPr>
          <p:cNvPicPr>
            <a:picLocks noChangeAspect="1"/>
          </p:cNvPicPr>
          <p:nvPr/>
        </p:nvPicPr>
        <p:blipFill>
          <a:blip r:embed="rId5"/>
          <a:stretch>
            <a:fillRect/>
          </a:stretch>
        </p:blipFill>
        <p:spPr>
          <a:xfrm rot="10800000">
            <a:off x="9234244" y="159328"/>
            <a:ext cx="2686473" cy="6539345"/>
          </a:xfrm>
          <a:prstGeom prst="rect">
            <a:avLst/>
          </a:prstGeom>
        </p:spPr>
      </p:pic>
    </p:spTree>
    <p:extLst>
      <p:ext uri="{BB962C8B-B14F-4D97-AF65-F5344CB8AC3E}">
        <p14:creationId xmlns:p14="http://schemas.microsoft.com/office/powerpoint/2010/main" val="210837902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A7ADE83-C129-C64D-AE2D-D46C28A98505}"/>
              </a:ext>
            </a:extLst>
          </p:cNvPr>
          <p:cNvPicPr>
            <a:picLocks noGrp="1" noChangeAspect="1"/>
          </p:cNvPicPr>
          <p:nvPr>
            <p:ph idx="1"/>
          </p:nvPr>
        </p:nvPicPr>
        <p:blipFill>
          <a:blip r:embed="rId2"/>
          <a:stretch>
            <a:fillRect/>
          </a:stretch>
        </p:blipFill>
        <p:spPr>
          <a:xfrm>
            <a:off x="658368" y="0"/>
            <a:ext cx="5010912" cy="6887293"/>
          </a:xfrm>
        </p:spPr>
      </p:pic>
      <p:pic>
        <p:nvPicPr>
          <p:cNvPr id="8" name="Afbeelding 7">
            <a:extLst>
              <a:ext uri="{FF2B5EF4-FFF2-40B4-BE49-F238E27FC236}">
                <a16:creationId xmlns:a16="http://schemas.microsoft.com/office/drawing/2014/main" id="{C84D27D8-6DBE-234B-BA56-A15768A7751C}"/>
              </a:ext>
            </a:extLst>
          </p:cNvPr>
          <p:cNvPicPr>
            <a:picLocks noChangeAspect="1"/>
          </p:cNvPicPr>
          <p:nvPr/>
        </p:nvPicPr>
        <p:blipFill>
          <a:blip r:embed="rId3"/>
          <a:stretch>
            <a:fillRect/>
          </a:stretch>
        </p:blipFill>
        <p:spPr>
          <a:xfrm>
            <a:off x="6732602" y="0"/>
            <a:ext cx="4969099" cy="6858000"/>
          </a:xfrm>
          <a:prstGeom prst="rect">
            <a:avLst/>
          </a:prstGeom>
        </p:spPr>
      </p:pic>
    </p:spTree>
    <p:extLst>
      <p:ext uri="{BB962C8B-B14F-4D97-AF65-F5344CB8AC3E}">
        <p14:creationId xmlns:p14="http://schemas.microsoft.com/office/powerpoint/2010/main" val="299586766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7EA951B-894F-9142-A78E-1AF9FC412C62}"/>
              </a:ext>
            </a:extLst>
          </p:cNvPr>
          <p:cNvPicPr>
            <a:picLocks noChangeAspect="1"/>
          </p:cNvPicPr>
          <p:nvPr/>
        </p:nvPicPr>
        <p:blipFill rotWithShape="1">
          <a:blip r:embed="rId3"/>
          <a:srcRect t="4831"/>
          <a:stretch/>
        </p:blipFill>
        <p:spPr>
          <a:xfrm>
            <a:off x="95250" y="2138288"/>
            <a:ext cx="12001500" cy="2719461"/>
          </a:xfrm>
          <a:prstGeom prst="rect">
            <a:avLst/>
          </a:prstGeom>
        </p:spPr>
      </p:pic>
      <p:pic>
        <p:nvPicPr>
          <p:cNvPr id="2" name="Afbeelding 1" descr="Afbeelding met tekst, Lettertype, schermopname, Graphics&#10;&#10;Automatisch gegenereerde beschrijving">
            <a:extLst>
              <a:ext uri="{FF2B5EF4-FFF2-40B4-BE49-F238E27FC236}">
                <a16:creationId xmlns:a16="http://schemas.microsoft.com/office/drawing/2014/main" id="{879D4887-79C0-96DC-D4A1-8AECCC5B2095}"/>
              </a:ext>
            </a:extLst>
          </p:cNvPr>
          <p:cNvPicPr>
            <a:picLocks noChangeAspect="1"/>
          </p:cNvPicPr>
          <p:nvPr/>
        </p:nvPicPr>
        <p:blipFill>
          <a:blip r:embed="rId4"/>
          <a:stretch>
            <a:fillRect/>
          </a:stretch>
        </p:blipFill>
        <p:spPr>
          <a:xfrm>
            <a:off x="8779741" y="5560050"/>
            <a:ext cx="3412259" cy="1297950"/>
          </a:xfrm>
          <a:prstGeom prst="rect">
            <a:avLst/>
          </a:prstGeom>
        </p:spPr>
      </p:pic>
    </p:spTree>
    <p:extLst>
      <p:ext uri="{BB962C8B-B14F-4D97-AF65-F5344CB8AC3E}">
        <p14:creationId xmlns:p14="http://schemas.microsoft.com/office/powerpoint/2010/main" val="356479437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5C589145-FEDC-2045-91DB-78B1D9361558}"/>
              </a:ext>
            </a:extLst>
          </p:cNvPr>
          <p:cNvPicPr>
            <a:picLocks noGrp="1" noChangeAspect="1"/>
          </p:cNvPicPr>
          <p:nvPr>
            <p:ph idx="1"/>
          </p:nvPr>
        </p:nvPicPr>
        <p:blipFill>
          <a:blip r:embed="rId2"/>
          <a:stretch>
            <a:fillRect/>
          </a:stretch>
        </p:blipFill>
        <p:spPr>
          <a:xfrm>
            <a:off x="1159180" y="146304"/>
            <a:ext cx="9691700" cy="6620754"/>
          </a:xfrm>
        </p:spPr>
      </p:pic>
    </p:spTree>
    <p:extLst>
      <p:ext uri="{BB962C8B-B14F-4D97-AF65-F5344CB8AC3E}">
        <p14:creationId xmlns:p14="http://schemas.microsoft.com/office/powerpoint/2010/main" val="333417837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06ED6CCF-761C-D240-9AAF-F2B51FD933B2}"/>
              </a:ext>
            </a:extLst>
          </p:cNvPr>
          <p:cNvPicPr>
            <a:picLocks noGrp="1" noChangeAspect="1"/>
          </p:cNvPicPr>
          <p:nvPr>
            <p:ph idx="1"/>
          </p:nvPr>
        </p:nvPicPr>
        <p:blipFill>
          <a:blip r:embed="rId2"/>
          <a:stretch>
            <a:fillRect/>
          </a:stretch>
        </p:blipFill>
        <p:spPr>
          <a:xfrm>
            <a:off x="1187012" y="109728"/>
            <a:ext cx="9663868" cy="6643910"/>
          </a:xfrm>
        </p:spPr>
      </p:pic>
    </p:spTree>
    <p:extLst>
      <p:ext uri="{BB962C8B-B14F-4D97-AF65-F5344CB8AC3E}">
        <p14:creationId xmlns:p14="http://schemas.microsoft.com/office/powerpoint/2010/main" val="360125610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51508742-63C5-6645-8971-6702AF10C718}"/>
              </a:ext>
            </a:extLst>
          </p:cNvPr>
          <p:cNvPicPr>
            <a:picLocks noGrp="1" noChangeAspect="1"/>
          </p:cNvPicPr>
          <p:nvPr>
            <p:ph idx="1"/>
          </p:nvPr>
        </p:nvPicPr>
        <p:blipFill>
          <a:blip r:embed="rId2"/>
          <a:stretch>
            <a:fillRect/>
          </a:stretch>
        </p:blipFill>
        <p:spPr>
          <a:xfrm>
            <a:off x="1220307" y="85344"/>
            <a:ext cx="9751385" cy="6683061"/>
          </a:xfrm>
        </p:spPr>
      </p:pic>
    </p:spTree>
    <p:extLst>
      <p:ext uri="{BB962C8B-B14F-4D97-AF65-F5344CB8AC3E}">
        <p14:creationId xmlns:p14="http://schemas.microsoft.com/office/powerpoint/2010/main" val="52127862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9A3A6AEF-13D2-3941-898C-22A067DD585A}"/>
              </a:ext>
            </a:extLst>
          </p:cNvPr>
          <p:cNvPicPr>
            <a:picLocks noGrp="1" noChangeAspect="1"/>
          </p:cNvPicPr>
          <p:nvPr>
            <p:ph idx="1"/>
          </p:nvPr>
        </p:nvPicPr>
        <p:blipFill>
          <a:blip r:embed="rId2"/>
          <a:stretch>
            <a:fillRect/>
          </a:stretch>
        </p:blipFill>
        <p:spPr>
          <a:xfrm>
            <a:off x="1112336" y="134112"/>
            <a:ext cx="9604432" cy="6593313"/>
          </a:xfrm>
        </p:spPr>
      </p:pic>
    </p:spTree>
    <p:extLst>
      <p:ext uri="{BB962C8B-B14F-4D97-AF65-F5344CB8AC3E}">
        <p14:creationId xmlns:p14="http://schemas.microsoft.com/office/powerpoint/2010/main" val="96569130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160A7-1D56-AA43-A964-40805F096C43}"/>
              </a:ext>
            </a:extLst>
          </p:cNvPr>
          <p:cNvSpPr>
            <a:spLocks noGrp="1"/>
          </p:cNvSpPr>
          <p:nvPr>
            <p:ph type="ctrTitle"/>
          </p:nvPr>
        </p:nvSpPr>
        <p:spPr/>
        <p:txBody>
          <a:bodyPr/>
          <a:lstStyle/>
          <a:p>
            <a:r>
              <a:rPr lang="nl-NL" dirty="0"/>
              <a:t>Studio’s blok C</a:t>
            </a:r>
          </a:p>
        </p:txBody>
      </p:sp>
      <p:pic>
        <p:nvPicPr>
          <p:cNvPr id="4" name="Afbeelding 3" descr="Afbeelding met tekst, Lettertype, schermopname, Graphics&#10;&#10;Automatisch gegenereerde beschrijving">
            <a:extLst>
              <a:ext uri="{FF2B5EF4-FFF2-40B4-BE49-F238E27FC236}">
                <a16:creationId xmlns:a16="http://schemas.microsoft.com/office/drawing/2014/main" id="{58089377-52C7-11E7-E173-F8CE9660991C}"/>
              </a:ext>
            </a:extLst>
          </p:cNvPr>
          <p:cNvPicPr>
            <a:picLocks noChangeAspect="1"/>
          </p:cNvPicPr>
          <p:nvPr/>
        </p:nvPicPr>
        <p:blipFill>
          <a:blip r:embed="rId2"/>
          <a:stretch>
            <a:fillRect/>
          </a:stretch>
        </p:blipFill>
        <p:spPr>
          <a:xfrm>
            <a:off x="8779741" y="5560050"/>
            <a:ext cx="3412259" cy="1297950"/>
          </a:xfrm>
          <a:prstGeom prst="rect">
            <a:avLst/>
          </a:prstGeom>
        </p:spPr>
      </p:pic>
    </p:spTree>
    <p:extLst>
      <p:ext uri="{BB962C8B-B14F-4D97-AF65-F5344CB8AC3E}">
        <p14:creationId xmlns:p14="http://schemas.microsoft.com/office/powerpoint/2010/main" val="117274119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47DAF-E5B7-1C40-A48F-8A41474C8EA6}"/>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4B1891EB-A287-4D49-B6D8-259CEC1F6A5A}"/>
              </a:ext>
            </a:extLst>
          </p:cNvPr>
          <p:cNvPicPr>
            <a:picLocks noGrp="1" noChangeAspect="1"/>
          </p:cNvPicPr>
          <p:nvPr>
            <p:ph idx="1"/>
          </p:nvPr>
        </p:nvPicPr>
        <p:blipFill>
          <a:blip r:embed="rId2"/>
          <a:stretch>
            <a:fillRect/>
          </a:stretch>
        </p:blipFill>
        <p:spPr>
          <a:xfrm rot="10800000">
            <a:off x="224852" y="150139"/>
            <a:ext cx="11497892" cy="6280641"/>
          </a:xfrm>
        </p:spPr>
      </p:pic>
    </p:spTree>
    <p:extLst>
      <p:ext uri="{BB962C8B-B14F-4D97-AF65-F5344CB8AC3E}">
        <p14:creationId xmlns:p14="http://schemas.microsoft.com/office/powerpoint/2010/main" val="397419294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D306267-7D0B-A24D-BB22-68549E48BA28}"/>
              </a:ext>
            </a:extLst>
          </p:cNvPr>
          <p:cNvPicPr>
            <a:picLocks noChangeAspect="1"/>
          </p:cNvPicPr>
          <p:nvPr/>
        </p:nvPicPr>
        <p:blipFill>
          <a:blip r:embed="rId2"/>
          <a:stretch>
            <a:fillRect/>
          </a:stretch>
        </p:blipFill>
        <p:spPr>
          <a:xfrm rot="10800000">
            <a:off x="904175" y="124691"/>
            <a:ext cx="4465513" cy="6608618"/>
          </a:xfrm>
          <a:prstGeom prst="rect">
            <a:avLst/>
          </a:prstGeom>
        </p:spPr>
      </p:pic>
      <p:pic>
        <p:nvPicPr>
          <p:cNvPr id="2" name="Afbeelding 1">
            <a:extLst>
              <a:ext uri="{FF2B5EF4-FFF2-40B4-BE49-F238E27FC236}">
                <a16:creationId xmlns:a16="http://schemas.microsoft.com/office/drawing/2014/main" id="{108830BA-BB61-BAEF-71D7-8E55B16B9EED}"/>
              </a:ext>
            </a:extLst>
          </p:cNvPr>
          <p:cNvPicPr>
            <a:picLocks noChangeAspect="1"/>
          </p:cNvPicPr>
          <p:nvPr/>
        </p:nvPicPr>
        <p:blipFill>
          <a:blip r:embed="rId3"/>
          <a:stretch>
            <a:fillRect/>
          </a:stretch>
        </p:blipFill>
        <p:spPr>
          <a:xfrm>
            <a:off x="5529883" y="401781"/>
            <a:ext cx="6116228" cy="4197927"/>
          </a:xfrm>
          <a:prstGeom prst="rect">
            <a:avLst/>
          </a:prstGeom>
        </p:spPr>
      </p:pic>
    </p:spTree>
    <p:extLst>
      <p:ext uri="{BB962C8B-B14F-4D97-AF65-F5344CB8AC3E}">
        <p14:creationId xmlns:p14="http://schemas.microsoft.com/office/powerpoint/2010/main" val="51043982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Lettertype, schermopname, Graphics&#10;&#10;Automatisch gegenereerde beschrijving">
            <a:extLst>
              <a:ext uri="{FF2B5EF4-FFF2-40B4-BE49-F238E27FC236}">
                <a16:creationId xmlns:a16="http://schemas.microsoft.com/office/drawing/2014/main" id="{58089377-52C7-11E7-E173-F8CE9660991C}"/>
              </a:ext>
            </a:extLst>
          </p:cNvPr>
          <p:cNvPicPr>
            <a:picLocks noChangeAspect="1"/>
          </p:cNvPicPr>
          <p:nvPr/>
        </p:nvPicPr>
        <p:blipFill>
          <a:blip r:embed="rId3"/>
          <a:stretch>
            <a:fillRect/>
          </a:stretch>
        </p:blipFill>
        <p:spPr>
          <a:xfrm>
            <a:off x="8779741" y="5560050"/>
            <a:ext cx="3412259" cy="1297950"/>
          </a:xfrm>
          <a:prstGeom prst="rect">
            <a:avLst/>
          </a:prstGeom>
        </p:spPr>
      </p:pic>
      <p:sp>
        <p:nvSpPr>
          <p:cNvPr id="3" name="Tekstvak 2">
            <a:extLst>
              <a:ext uri="{FF2B5EF4-FFF2-40B4-BE49-F238E27FC236}">
                <a16:creationId xmlns:a16="http://schemas.microsoft.com/office/drawing/2014/main" id="{F11C3A7F-9E81-1B75-50CC-45A0EAC2D511}"/>
              </a:ext>
            </a:extLst>
          </p:cNvPr>
          <p:cNvSpPr txBox="1"/>
          <p:nvPr/>
        </p:nvSpPr>
        <p:spPr>
          <a:xfrm>
            <a:off x="803068" y="722084"/>
            <a:ext cx="9463149" cy="769441"/>
          </a:xfrm>
          <a:prstGeom prst="rect">
            <a:avLst/>
          </a:prstGeom>
          <a:noFill/>
        </p:spPr>
        <p:txBody>
          <a:bodyPr wrap="square" rtlCol="0">
            <a:spAutoFit/>
          </a:bodyPr>
          <a:lstStyle/>
          <a:p>
            <a:r>
              <a:rPr lang="nl-BE" sz="4400" dirty="0">
                <a:solidFill>
                  <a:srgbClr val="E30613"/>
                </a:solidFill>
                <a:latin typeface="Neue Montreal Medium" pitchFamily="2" charset="77"/>
              </a:rPr>
              <a:t>Strategische Doelstelling EHB (SPE4) </a:t>
            </a:r>
            <a:endParaRPr lang="nl-BE" dirty="0">
              <a:latin typeface="Neue Montreal Medium" pitchFamily="2" charset="77"/>
            </a:endParaRPr>
          </a:p>
        </p:txBody>
      </p:sp>
      <p:sp>
        <p:nvSpPr>
          <p:cNvPr id="5" name="Tekstvak 4">
            <a:extLst>
              <a:ext uri="{FF2B5EF4-FFF2-40B4-BE49-F238E27FC236}">
                <a16:creationId xmlns:a16="http://schemas.microsoft.com/office/drawing/2014/main" id="{51FFA5C5-2DEF-1AD8-F67C-A22EB547B3F6}"/>
              </a:ext>
            </a:extLst>
          </p:cNvPr>
          <p:cNvSpPr txBox="1"/>
          <p:nvPr/>
        </p:nvSpPr>
        <p:spPr>
          <a:xfrm>
            <a:off x="803068" y="1811120"/>
            <a:ext cx="10793186" cy="1200329"/>
          </a:xfrm>
          <a:prstGeom prst="rect">
            <a:avLst/>
          </a:prstGeom>
          <a:noFill/>
        </p:spPr>
        <p:txBody>
          <a:bodyPr wrap="square">
            <a:spAutoFit/>
          </a:bodyPr>
          <a:lstStyle/>
          <a:p>
            <a:pPr algn="l"/>
            <a:r>
              <a:rPr lang="nl-BE" b="1" i="0" u="none" strike="noStrike" dirty="0">
                <a:solidFill>
                  <a:srgbClr val="E30713"/>
                </a:solidFill>
                <a:effectLst/>
                <a:latin typeface="Poppins" panose="020B0604020202020204" pitchFamily="34" charset="0"/>
              </a:rPr>
              <a:t>We gooien onze deuren open</a:t>
            </a:r>
          </a:p>
          <a:p>
            <a:pPr algn="l"/>
            <a:r>
              <a:rPr lang="nl-BE" b="0" i="0" u="none" strike="noStrike" dirty="0">
                <a:solidFill>
                  <a:srgbClr val="333333"/>
                </a:solidFill>
                <a:effectLst/>
                <a:latin typeface="Poppins" pitchFamily="2" charset="77"/>
              </a:rPr>
              <a:t>We zijn een open hogeschool, ingebed in het hart van Europa. We bouwen en versterken bruggen met onze inspirerende en complexe Brusselse omgeving. Onze hogeschool wordt een baken van meertaligheid, diversiteit en inclusie.</a:t>
            </a:r>
          </a:p>
        </p:txBody>
      </p:sp>
      <p:pic>
        <p:nvPicPr>
          <p:cNvPr id="12" name="Afbeelding 11" descr="Afbeelding met schets, kunst&#10;&#10;Automatisch gegenereerde beschrijving">
            <a:extLst>
              <a:ext uri="{FF2B5EF4-FFF2-40B4-BE49-F238E27FC236}">
                <a16:creationId xmlns:a16="http://schemas.microsoft.com/office/drawing/2014/main" id="{F2607231-3240-1E8B-BF6F-C650FAF798D2}"/>
              </a:ext>
            </a:extLst>
          </p:cNvPr>
          <p:cNvPicPr>
            <a:picLocks noChangeAspect="1"/>
          </p:cNvPicPr>
          <p:nvPr/>
        </p:nvPicPr>
        <p:blipFill>
          <a:blip r:embed="rId4"/>
          <a:stretch>
            <a:fillRect/>
          </a:stretch>
        </p:blipFill>
        <p:spPr>
          <a:xfrm>
            <a:off x="210153" y="4933803"/>
            <a:ext cx="8271164" cy="1895475"/>
          </a:xfrm>
          <a:prstGeom prst="rect">
            <a:avLst/>
          </a:prstGeom>
        </p:spPr>
      </p:pic>
      <p:pic>
        <p:nvPicPr>
          <p:cNvPr id="10" name="Afbeelding 9" descr="Afbeelding met Lettertype, tekst, Graphics, logo&#10;&#10;Automatisch gegenereerde beschrijving">
            <a:extLst>
              <a:ext uri="{FF2B5EF4-FFF2-40B4-BE49-F238E27FC236}">
                <a16:creationId xmlns:a16="http://schemas.microsoft.com/office/drawing/2014/main" id="{61C81A59-A82C-0DCB-9AF9-A1DFEC76810E}"/>
              </a:ext>
            </a:extLst>
          </p:cNvPr>
          <p:cNvPicPr>
            <a:picLocks noChangeAspect="1"/>
          </p:cNvPicPr>
          <p:nvPr/>
        </p:nvPicPr>
        <p:blipFill>
          <a:blip r:embed="rId5"/>
          <a:stretch>
            <a:fillRect/>
          </a:stretch>
        </p:blipFill>
        <p:spPr>
          <a:xfrm>
            <a:off x="710678" y="3426330"/>
            <a:ext cx="4371085" cy="1653727"/>
          </a:xfrm>
          <a:prstGeom prst="rect">
            <a:avLst/>
          </a:prstGeom>
        </p:spPr>
      </p:pic>
      <p:sp>
        <p:nvSpPr>
          <p:cNvPr id="11" name="Tekstvak 10">
            <a:extLst>
              <a:ext uri="{FF2B5EF4-FFF2-40B4-BE49-F238E27FC236}">
                <a16:creationId xmlns:a16="http://schemas.microsoft.com/office/drawing/2014/main" id="{12EB8FB4-DFDD-0BAB-5F9A-CEFA9B928692}"/>
              </a:ext>
            </a:extLst>
          </p:cNvPr>
          <p:cNvSpPr txBox="1"/>
          <p:nvPr/>
        </p:nvSpPr>
        <p:spPr>
          <a:xfrm>
            <a:off x="1872099" y="3545307"/>
            <a:ext cx="3209664" cy="707886"/>
          </a:xfrm>
          <a:prstGeom prst="rect">
            <a:avLst/>
          </a:prstGeom>
          <a:noFill/>
        </p:spPr>
        <p:txBody>
          <a:bodyPr wrap="square">
            <a:spAutoFit/>
          </a:bodyPr>
          <a:lstStyle/>
          <a:p>
            <a:pPr algn="ctr"/>
            <a:r>
              <a:rPr lang="nl-BE" sz="2000" b="0" i="0" u="none" strike="noStrike" dirty="0">
                <a:solidFill>
                  <a:srgbClr val="222222"/>
                </a:solidFill>
                <a:effectLst/>
                <a:latin typeface="Roboto" panose="020F0502020204030204" pitchFamily="34" charset="0"/>
              </a:rPr>
              <a:t>Brussels2030 Stadsmakers</a:t>
            </a:r>
          </a:p>
        </p:txBody>
      </p:sp>
    </p:spTree>
    <p:extLst>
      <p:ext uri="{BB962C8B-B14F-4D97-AF65-F5344CB8AC3E}">
        <p14:creationId xmlns:p14="http://schemas.microsoft.com/office/powerpoint/2010/main" val="179718505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hemel, buitenshuis, gebouw, horizon&#10;&#10;Automatisch gegenereerde beschrijving">
            <a:extLst>
              <a:ext uri="{FF2B5EF4-FFF2-40B4-BE49-F238E27FC236}">
                <a16:creationId xmlns:a16="http://schemas.microsoft.com/office/drawing/2014/main" id="{84677878-21D2-B845-4290-0B48BC8A5952}"/>
              </a:ext>
            </a:extLst>
          </p:cNvPr>
          <p:cNvPicPr>
            <a:picLocks noChangeAspect="1"/>
          </p:cNvPicPr>
          <p:nvPr/>
        </p:nvPicPr>
        <p:blipFill rotWithShape="1">
          <a:blip r:embed="rId3"/>
          <a:srcRect l="1602" t="24987"/>
          <a:stretch/>
        </p:blipFill>
        <p:spPr>
          <a:xfrm>
            <a:off x="0" y="0"/>
            <a:ext cx="12300599" cy="5560050"/>
          </a:xfrm>
          <a:prstGeom prst="rect">
            <a:avLst/>
          </a:prstGeom>
        </p:spPr>
      </p:pic>
      <p:sp>
        <p:nvSpPr>
          <p:cNvPr id="5" name="Titel 4">
            <a:extLst>
              <a:ext uri="{FF2B5EF4-FFF2-40B4-BE49-F238E27FC236}">
                <a16:creationId xmlns:a16="http://schemas.microsoft.com/office/drawing/2014/main" id="{FF1CC00F-7747-2E73-ED56-3B3DAFA73505}"/>
              </a:ext>
            </a:extLst>
          </p:cNvPr>
          <p:cNvSpPr>
            <a:spLocks noGrp="1"/>
          </p:cNvSpPr>
          <p:nvPr>
            <p:ph type="ctrTitle"/>
          </p:nvPr>
        </p:nvSpPr>
        <p:spPr>
          <a:xfrm>
            <a:off x="263236" y="-344175"/>
            <a:ext cx="11665527" cy="2387600"/>
          </a:xfrm>
        </p:spPr>
        <p:txBody>
          <a:bodyPr/>
          <a:lstStyle/>
          <a:p>
            <a:r>
              <a:rPr lang="nl-NL" dirty="0"/>
              <a:t>Technologie- én Kunstcampus Kaai</a:t>
            </a:r>
            <a:endParaRPr lang="nl-BE" dirty="0"/>
          </a:p>
        </p:txBody>
      </p:sp>
      <p:pic>
        <p:nvPicPr>
          <p:cNvPr id="6" name="Afbeelding 5" descr="Afbeelding met tekst, Lettertype, schermopname, Graphics&#10;&#10;Automatisch gegenereerde beschrijving">
            <a:extLst>
              <a:ext uri="{FF2B5EF4-FFF2-40B4-BE49-F238E27FC236}">
                <a16:creationId xmlns:a16="http://schemas.microsoft.com/office/drawing/2014/main" id="{3CD0B1B2-3DAA-19A9-EDEC-80E0D1812FB6}"/>
              </a:ext>
            </a:extLst>
          </p:cNvPr>
          <p:cNvPicPr>
            <a:picLocks noChangeAspect="1"/>
          </p:cNvPicPr>
          <p:nvPr/>
        </p:nvPicPr>
        <p:blipFill>
          <a:blip r:embed="rId4"/>
          <a:stretch>
            <a:fillRect/>
          </a:stretch>
        </p:blipFill>
        <p:spPr>
          <a:xfrm>
            <a:off x="8779741" y="5560050"/>
            <a:ext cx="3412259" cy="1297950"/>
          </a:xfrm>
          <a:prstGeom prst="rect">
            <a:avLst/>
          </a:prstGeom>
        </p:spPr>
      </p:pic>
    </p:spTree>
    <p:extLst>
      <p:ext uri="{BB962C8B-B14F-4D97-AF65-F5344CB8AC3E}">
        <p14:creationId xmlns:p14="http://schemas.microsoft.com/office/powerpoint/2010/main" val="9443895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lan, diagram, kaart, tekst&#10;&#10;Automatisch gegenereerde beschrijving">
            <a:extLst>
              <a:ext uri="{FF2B5EF4-FFF2-40B4-BE49-F238E27FC236}">
                <a16:creationId xmlns:a16="http://schemas.microsoft.com/office/drawing/2014/main" id="{98A0B939-49BD-CC81-EB7C-CD4D08400127}"/>
              </a:ext>
            </a:extLst>
          </p:cNvPr>
          <p:cNvPicPr>
            <a:picLocks noChangeAspect="1"/>
          </p:cNvPicPr>
          <p:nvPr/>
        </p:nvPicPr>
        <p:blipFill>
          <a:blip r:embed="rId2"/>
          <a:stretch>
            <a:fillRect/>
          </a:stretch>
        </p:blipFill>
        <p:spPr>
          <a:xfrm rot="10800000">
            <a:off x="-1" y="511712"/>
            <a:ext cx="12078563" cy="6083151"/>
          </a:xfrm>
          <a:prstGeom prst="rect">
            <a:avLst/>
          </a:prstGeom>
        </p:spPr>
      </p:pic>
    </p:spTree>
    <p:extLst>
      <p:ext uri="{BB962C8B-B14F-4D97-AF65-F5344CB8AC3E}">
        <p14:creationId xmlns:p14="http://schemas.microsoft.com/office/powerpoint/2010/main" val="112109335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lan, diagram, schematisch, Technische tekening&#10;&#10;Automatisch gegenereerde beschrijving">
            <a:extLst>
              <a:ext uri="{FF2B5EF4-FFF2-40B4-BE49-F238E27FC236}">
                <a16:creationId xmlns:a16="http://schemas.microsoft.com/office/drawing/2014/main" id="{D1B3A3CF-7468-7863-AB43-EDBFCF196A62}"/>
              </a:ext>
            </a:extLst>
          </p:cNvPr>
          <p:cNvPicPr>
            <a:picLocks noChangeAspect="1"/>
          </p:cNvPicPr>
          <p:nvPr/>
        </p:nvPicPr>
        <p:blipFill>
          <a:blip r:embed="rId2"/>
          <a:stretch>
            <a:fillRect/>
          </a:stretch>
        </p:blipFill>
        <p:spPr>
          <a:xfrm rot="10800000">
            <a:off x="-1" y="16426"/>
            <a:ext cx="12075969" cy="6841573"/>
          </a:xfrm>
          <a:prstGeom prst="rect">
            <a:avLst/>
          </a:prstGeom>
        </p:spPr>
      </p:pic>
      <p:pic>
        <p:nvPicPr>
          <p:cNvPr id="2" name="Afbeelding 1" descr="Afbeelding met Plan, diagram, kaart, tekst&#10;&#10;Automatisch gegenereerde beschrijving">
            <a:extLst>
              <a:ext uri="{FF2B5EF4-FFF2-40B4-BE49-F238E27FC236}">
                <a16:creationId xmlns:a16="http://schemas.microsoft.com/office/drawing/2014/main" id="{D448BA3E-4C37-5EB1-F979-9592573BE6D9}"/>
              </a:ext>
            </a:extLst>
          </p:cNvPr>
          <p:cNvPicPr>
            <a:picLocks noChangeAspect="1"/>
          </p:cNvPicPr>
          <p:nvPr/>
        </p:nvPicPr>
        <p:blipFill>
          <a:blip r:embed="rId3"/>
          <a:stretch>
            <a:fillRect/>
          </a:stretch>
        </p:blipFill>
        <p:spPr>
          <a:xfrm rot="10800000">
            <a:off x="116031" y="179907"/>
            <a:ext cx="3026418" cy="1524201"/>
          </a:xfrm>
          <a:prstGeom prst="rect">
            <a:avLst/>
          </a:prstGeom>
        </p:spPr>
      </p:pic>
    </p:spTree>
    <p:extLst>
      <p:ext uri="{BB962C8B-B14F-4D97-AF65-F5344CB8AC3E}">
        <p14:creationId xmlns:p14="http://schemas.microsoft.com/office/powerpoint/2010/main" val="379867568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Plan, diagram, schematisch, Technische tekening&#10;&#10;Automatisch gegenereerde beschrijving">
            <a:extLst>
              <a:ext uri="{FF2B5EF4-FFF2-40B4-BE49-F238E27FC236}">
                <a16:creationId xmlns:a16="http://schemas.microsoft.com/office/drawing/2014/main" id="{D1B3A3CF-7468-7863-AB43-EDBFCF196A62}"/>
              </a:ext>
            </a:extLst>
          </p:cNvPr>
          <p:cNvPicPr>
            <a:picLocks noChangeAspect="1"/>
          </p:cNvPicPr>
          <p:nvPr/>
        </p:nvPicPr>
        <p:blipFill>
          <a:blip r:embed="rId2"/>
          <a:stretch>
            <a:fillRect/>
          </a:stretch>
        </p:blipFill>
        <p:spPr>
          <a:xfrm rot="10800000">
            <a:off x="5126182" y="2920637"/>
            <a:ext cx="6949787" cy="3937363"/>
          </a:xfrm>
          <a:prstGeom prst="rect">
            <a:avLst/>
          </a:prstGeom>
        </p:spPr>
      </p:pic>
      <p:pic>
        <p:nvPicPr>
          <p:cNvPr id="3" name="Afbeelding 2" descr="Afbeelding met Plan, diagram, kaart, tekst&#10;&#10;Automatisch gegenereerde beschrijving">
            <a:extLst>
              <a:ext uri="{FF2B5EF4-FFF2-40B4-BE49-F238E27FC236}">
                <a16:creationId xmlns:a16="http://schemas.microsoft.com/office/drawing/2014/main" id="{98A0B939-49BD-CC81-EB7C-CD4D08400127}"/>
              </a:ext>
            </a:extLst>
          </p:cNvPr>
          <p:cNvPicPr>
            <a:picLocks noChangeAspect="1"/>
          </p:cNvPicPr>
          <p:nvPr/>
        </p:nvPicPr>
        <p:blipFill>
          <a:blip r:embed="rId3"/>
          <a:stretch>
            <a:fillRect/>
          </a:stretch>
        </p:blipFill>
        <p:spPr>
          <a:xfrm rot="10800000">
            <a:off x="116031" y="179908"/>
            <a:ext cx="6850206" cy="3449983"/>
          </a:xfrm>
          <a:prstGeom prst="rect">
            <a:avLst/>
          </a:prstGeom>
        </p:spPr>
      </p:pic>
    </p:spTree>
    <p:extLst>
      <p:ext uri="{BB962C8B-B14F-4D97-AF65-F5344CB8AC3E}">
        <p14:creationId xmlns:p14="http://schemas.microsoft.com/office/powerpoint/2010/main" val="76353735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diagram, Plan, lijn, schematisch&#10;&#10;Automatisch gegenereerde beschrijving">
            <a:extLst>
              <a:ext uri="{FF2B5EF4-FFF2-40B4-BE49-F238E27FC236}">
                <a16:creationId xmlns:a16="http://schemas.microsoft.com/office/drawing/2014/main" id="{C71FBFCE-F130-4A02-33E6-8E7018C9DF66}"/>
              </a:ext>
            </a:extLst>
          </p:cNvPr>
          <p:cNvPicPr>
            <a:picLocks noChangeAspect="1"/>
          </p:cNvPicPr>
          <p:nvPr/>
        </p:nvPicPr>
        <p:blipFill>
          <a:blip r:embed="rId2"/>
          <a:stretch>
            <a:fillRect/>
          </a:stretch>
        </p:blipFill>
        <p:spPr>
          <a:xfrm>
            <a:off x="1140012" y="418790"/>
            <a:ext cx="9911975" cy="6020419"/>
          </a:xfrm>
          <a:prstGeom prst="rect">
            <a:avLst/>
          </a:prstGeom>
        </p:spPr>
      </p:pic>
    </p:spTree>
    <p:extLst>
      <p:ext uri="{BB962C8B-B14F-4D97-AF65-F5344CB8AC3E}">
        <p14:creationId xmlns:p14="http://schemas.microsoft.com/office/powerpoint/2010/main" val="112757910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94582-5FEE-BB4E-BA78-FD184B4D0DB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F4FAC15-BB22-6742-BD56-401C24C57350}"/>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22A4E825-49C9-124B-8BF1-28309A4ABA68}"/>
              </a:ext>
            </a:extLst>
          </p:cNvPr>
          <p:cNvPicPr>
            <a:picLocks noChangeAspect="1"/>
          </p:cNvPicPr>
          <p:nvPr/>
        </p:nvPicPr>
        <p:blipFill>
          <a:blip r:embed="rId2"/>
          <a:stretch>
            <a:fillRect/>
          </a:stretch>
        </p:blipFill>
        <p:spPr>
          <a:xfrm>
            <a:off x="0" y="381000"/>
            <a:ext cx="12192000" cy="6096000"/>
          </a:xfrm>
          <a:prstGeom prst="rect">
            <a:avLst/>
          </a:prstGeom>
        </p:spPr>
      </p:pic>
    </p:spTree>
    <p:extLst>
      <p:ext uri="{BB962C8B-B14F-4D97-AF65-F5344CB8AC3E}">
        <p14:creationId xmlns:p14="http://schemas.microsoft.com/office/powerpoint/2010/main" val="298004317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31685</TotalTime>
  <Words>73</Words>
  <Application>Microsoft Macintosh PowerPoint</Application>
  <PresentationFormat>Breedbeeld</PresentationFormat>
  <Paragraphs>18</Paragraphs>
  <Slides>48</Slides>
  <Notes>8</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48</vt:i4>
      </vt:variant>
    </vt:vector>
  </HeadingPairs>
  <TitlesOfParts>
    <vt:vector size="55" baseType="lpstr">
      <vt:lpstr>Arial</vt:lpstr>
      <vt:lpstr>Calibri</vt:lpstr>
      <vt:lpstr>Calibri Light</vt:lpstr>
      <vt:lpstr>Neue Montreal Medium</vt:lpstr>
      <vt:lpstr>Poppins</vt:lpstr>
      <vt:lpstr>Roboto</vt:lpstr>
      <vt:lpstr>Kantoorthema</vt:lpstr>
      <vt:lpstr>Technologie- én Kunstcampus Kaai</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Agora</vt:lpstr>
      <vt:lpstr>PowerPoint-presentatie</vt:lpstr>
      <vt:lpstr>PowerPoint-presentatie</vt:lpstr>
      <vt:lpstr>PowerPoint-presentatie</vt:lpstr>
      <vt:lpstr>PowerPoint-presentatie</vt:lpstr>
      <vt:lpstr>PowerPoint-presentatie</vt:lpstr>
      <vt:lpstr>PowerPoint-presentatie</vt:lpstr>
      <vt:lpstr>PowerPoint-presentatie</vt:lpstr>
      <vt:lpstr>Theaterzaal</vt:lpstr>
      <vt:lpstr>PowerPoint-presentatie</vt:lpstr>
      <vt:lpstr>PowerPoint-presentatie</vt:lpstr>
      <vt:lpstr>PowerPoint-presentatie</vt:lpstr>
      <vt:lpstr>PowerPoint-presentatie</vt:lpstr>
      <vt:lpstr>PowerPoint-presentatie</vt:lpstr>
      <vt:lpstr>PowerPoint-presentatie</vt:lpstr>
      <vt:lpstr>Filmstudio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Studio’s blok C</vt:lpstr>
      <vt:lpstr>PowerPoint-presentatie</vt:lpstr>
      <vt:lpstr>PowerPoint-presentatie</vt:lpstr>
      <vt:lpstr>PowerPoint-presentatie</vt:lpstr>
      <vt:lpstr>Technologie- én Kunstcampus Kaai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 SMEDT Hendrik</dc:creator>
  <cp:lastModifiedBy>DE SMEDT Hendrik</cp:lastModifiedBy>
  <cp:revision>24</cp:revision>
  <dcterms:created xsi:type="dcterms:W3CDTF">2020-12-08T16:27:41Z</dcterms:created>
  <dcterms:modified xsi:type="dcterms:W3CDTF">2023-12-01T14:57:10Z</dcterms:modified>
</cp:coreProperties>
</file>